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74" r:id="rId1"/>
  </p:sldMasterIdLst>
  <p:notesMasterIdLst>
    <p:notesMasterId r:id="rId68"/>
  </p:notesMasterIdLst>
  <p:handoutMasterIdLst>
    <p:handoutMasterId r:id="rId69"/>
  </p:handoutMasterIdLst>
  <p:sldIdLst>
    <p:sldId id="414" r:id="rId2"/>
    <p:sldId id="411" r:id="rId3"/>
    <p:sldId id="413" r:id="rId4"/>
    <p:sldId id="412" r:id="rId5"/>
    <p:sldId id="366" r:id="rId6"/>
    <p:sldId id="367" r:id="rId7"/>
    <p:sldId id="368" r:id="rId8"/>
    <p:sldId id="369" r:id="rId9"/>
    <p:sldId id="370" r:id="rId10"/>
    <p:sldId id="371" r:id="rId11"/>
    <p:sldId id="372" r:id="rId12"/>
    <p:sldId id="417" r:id="rId13"/>
    <p:sldId id="418" r:id="rId14"/>
    <p:sldId id="419" r:id="rId15"/>
    <p:sldId id="420" r:id="rId16"/>
    <p:sldId id="377" r:id="rId17"/>
    <p:sldId id="421" r:id="rId18"/>
    <p:sldId id="379" r:id="rId19"/>
    <p:sldId id="380" r:id="rId20"/>
    <p:sldId id="381" r:id="rId21"/>
    <p:sldId id="382" r:id="rId22"/>
    <p:sldId id="383" r:id="rId23"/>
    <p:sldId id="384" r:id="rId24"/>
    <p:sldId id="385" r:id="rId25"/>
    <p:sldId id="386" r:id="rId26"/>
    <p:sldId id="387" r:id="rId27"/>
    <p:sldId id="388" r:id="rId28"/>
    <p:sldId id="389" r:id="rId29"/>
    <p:sldId id="390" r:id="rId30"/>
    <p:sldId id="391" r:id="rId31"/>
    <p:sldId id="392" r:id="rId32"/>
    <p:sldId id="393" r:id="rId33"/>
    <p:sldId id="394" r:id="rId34"/>
    <p:sldId id="395" r:id="rId35"/>
    <p:sldId id="422" r:id="rId36"/>
    <p:sldId id="423" r:id="rId37"/>
    <p:sldId id="424" r:id="rId38"/>
    <p:sldId id="415" r:id="rId39"/>
    <p:sldId id="443" r:id="rId40"/>
    <p:sldId id="433" r:id="rId41"/>
    <p:sldId id="438" r:id="rId42"/>
    <p:sldId id="434" r:id="rId43"/>
    <p:sldId id="439" r:id="rId44"/>
    <p:sldId id="435" r:id="rId45"/>
    <p:sldId id="440" r:id="rId46"/>
    <p:sldId id="436" r:id="rId47"/>
    <p:sldId id="441" r:id="rId48"/>
    <p:sldId id="437" r:id="rId49"/>
    <p:sldId id="442" r:id="rId50"/>
    <p:sldId id="396" r:id="rId51"/>
    <p:sldId id="397" r:id="rId52"/>
    <p:sldId id="398" r:id="rId53"/>
    <p:sldId id="399" r:id="rId54"/>
    <p:sldId id="400" r:id="rId55"/>
    <p:sldId id="425" r:id="rId56"/>
    <p:sldId id="426" r:id="rId57"/>
    <p:sldId id="427" r:id="rId58"/>
    <p:sldId id="428" r:id="rId59"/>
    <p:sldId id="429" r:id="rId60"/>
    <p:sldId id="430" r:id="rId61"/>
    <p:sldId id="431" r:id="rId62"/>
    <p:sldId id="432" r:id="rId63"/>
    <p:sldId id="403" r:id="rId64"/>
    <p:sldId id="404" r:id="rId65"/>
    <p:sldId id="416" r:id="rId66"/>
    <p:sldId id="406" r:id="rId6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ción a la plantilla" id="{DDB6C1DC-1F5D-AF47-BD06-5604FA4689CE}">
          <p14:sldIdLst>
            <p14:sldId id="414"/>
            <p14:sldId id="411"/>
            <p14:sldId id="413"/>
            <p14:sldId id="412"/>
          </p14:sldIdLst>
        </p14:section>
        <p14:section name="Portada" id="{2F85A6CA-D8E3-8A4F-8C91-A30E822F72D8}">
          <p14:sldIdLst>
            <p14:sldId id="366"/>
            <p14:sldId id="367"/>
            <p14:sldId id="368"/>
            <p14:sldId id="369"/>
            <p14:sldId id="370"/>
            <p14:sldId id="371"/>
            <p14:sldId id="372"/>
          </p14:sldIdLst>
        </p14:section>
        <p14:section name="Separadores" id="{D0A3A533-3C04-C045-A64D-17254566D1AB}">
          <p14:sldIdLst>
            <p14:sldId id="417"/>
            <p14:sldId id="418"/>
            <p14:sldId id="419"/>
            <p14:sldId id="420"/>
          </p14:sldIdLst>
        </p14:section>
        <p14:section name="Contenido" id="{F6268893-C38D-D842-AF44-D113C54F6378}">
          <p14:sldIdLst>
            <p14:sldId id="377"/>
            <p14:sldId id="421"/>
            <p14:sldId id="379"/>
            <p14:sldId id="380"/>
            <p14:sldId id="381"/>
            <p14:sldId id="382"/>
            <p14:sldId id="383"/>
            <p14:sldId id="384"/>
            <p14:sldId id="385"/>
            <p14:sldId id="386"/>
          </p14:sldIdLst>
        </p14:section>
        <p14:section name="Esquemas" id="{A8E4BDC0-607B-5F4F-B261-E31729F767AE}">
          <p14:sldIdLst>
            <p14:sldId id="387"/>
            <p14:sldId id="388"/>
            <p14:sldId id="389"/>
            <p14:sldId id="390"/>
            <p14:sldId id="391"/>
            <p14:sldId id="392"/>
            <p14:sldId id="393"/>
            <p14:sldId id="394"/>
            <p14:sldId id="395"/>
            <p14:sldId id="422"/>
            <p14:sldId id="423"/>
            <p14:sldId id="424"/>
            <p14:sldId id="415"/>
            <p14:sldId id="443"/>
          </p14:sldIdLst>
        </p14:section>
        <p14:section name="Gráficos" id="{25E71D20-F8A3-074D-B00A-D55A61B9FFA9}">
          <p14:sldIdLst>
            <p14:sldId id="433"/>
            <p14:sldId id="438"/>
            <p14:sldId id="434"/>
            <p14:sldId id="439"/>
            <p14:sldId id="435"/>
            <p14:sldId id="440"/>
            <p14:sldId id="436"/>
            <p14:sldId id="441"/>
            <p14:sldId id="437"/>
            <p14:sldId id="442"/>
          </p14:sldIdLst>
        </p14:section>
        <p14:section name="Mockups" id="{5F5A1950-10D4-6B44-BEB3-4E410A47A554}">
          <p14:sldIdLst>
            <p14:sldId id="396"/>
            <p14:sldId id="397"/>
            <p14:sldId id="398"/>
          </p14:sldIdLst>
        </p14:section>
        <p14:section name="Frases" id="{95ED7D5A-4ED1-B24A-AB56-148599B8C7FB}">
          <p14:sldIdLst>
            <p14:sldId id="399"/>
            <p14:sldId id="400"/>
          </p14:sldIdLst>
        </p14:section>
        <p14:section name="Iconos" id="{1A199C86-A6FE-0F4D-B117-4EDAC06D34BE}">
          <p14:sldIdLst>
            <p14:sldId id="425"/>
            <p14:sldId id="426"/>
            <p14:sldId id="427"/>
            <p14:sldId id="428"/>
            <p14:sldId id="429"/>
            <p14:sldId id="430"/>
            <p14:sldId id="431"/>
            <p14:sldId id="432"/>
          </p14:sldIdLst>
        </p14:section>
        <p14:section name="Cierre" id="{9F2E27E3-64FE-414B-B34A-7C255BF67173}">
          <p14:sldIdLst>
            <p14:sldId id="403"/>
            <p14:sldId id="404"/>
            <p14:sldId id="416"/>
            <p14:sldId id="40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UHAMMAD HUDA MUTTAQIN(572096)" initials="MHM" lastIdx="1" clrIdx="0">
    <p:extLst>
      <p:ext uri="{19B8F6BF-5375-455C-9EA6-DF929625EA0E}">
        <p15:presenceInfo xmlns:p15="http://schemas.microsoft.com/office/powerpoint/2012/main" userId="MUHAMMAD HUDA MUTTAQIN(572096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ABAB"/>
    <a:srgbClr val="3A3A3A"/>
    <a:srgbClr val="3211FF"/>
    <a:srgbClr val="241937"/>
    <a:srgbClr val="F7931E"/>
    <a:srgbClr val="404040"/>
    <a:srgbClr val="7F7F7F"/>
    <a:srgbClr val="FAFAFA"/>
    <a:srgbClr val="F693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97"/>
    <p:restoredTop sz="94658"/>
  </p:normalViewPr>
  <p:slideViewPr>
    <p:cSldViewPr snapToGrid="0" snapToObjects="1">
      <p:cViewPr varScale="1">
        <p:scale>
          <a:sx n="116" d="100"/>
          <a:sy n="116" d="100"/>
        </p:scale>
        <p:origin x="1016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5" d="100"/>
        <a:sy n="65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200" y="1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660338920410427"/>
          <c:y val="5.2374680748642689E-2"/>
          <c:w val="0.5737778978390331"/>
          <c:h val="0.88323298363130376"/>
        </c:manualLayout>
      </c:layout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Rango de edades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explosion val="7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465-0949-BA9E-B4D8A38DC0B5}"/>
              </c:ext>
            </c:extLst>
          </c:dPt>
          <c:dPt>
            <c:idx val="1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465-0949-BA9E-B4D8A38DC0B5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E465-0949-BA9E-B4D8A38DC0B5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E465-0949-BA9E-B4D8A38DC0B5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E465-0949-BA9E-B4D8A38DC0B5}"/>
              </c:ext>
            </c:extLst>
          </c:dPt>
          <c:cat>
            <c:strRef>
              <c:f>Sheet1!$A$2:$A$6</c:f>
              <c:strCache>
                <c:ptCount val="5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</c:strCache>
            </c:strRef>
          </c:cat>
          <c:val>
            <c:numRef>
              <c:f>Sheet1!$B$2:$B$6</c:f>
              <c:numCache>
                <c:formatCode>#,##0</c:formatCode>
                <c:ptCount val="5"/>
                <c:pt idx="0">
                  <c:v>2920</c:v>
                </c:pt>
                <c:pt idx="1">
                  <c:v>7088</c:v>
                </c:pt>
                <c:pt idx="2">
                  <c:v>4764</c:v>
                </c:pt>
                <c:pt idx="3">
                  <c:v>2429</c:v>
                </c:pt>
                <c:pt idx="4">
                  <c:v>3038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465-0949-BA9E-B4D8A38DC0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40681536"/>
        <c:axId val="1340681896"/>
      </c:radarChart>
      <c:catAx>
        <c:axId val="13406815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id-ID"/>
          </a:p>
        </c:txPr>
        <c:crossAx val="1340681896"/>
        <c:crosses val="autoZero"/>
        <c:auto val="1"/>
        <c:lblAlgn val="ctr"/>
        <c:lblOffset val="100"/>
        <c:noMultiLvlLbl val="0"/>
      </c:catAx>
      <c:valAx>
        <c:axId val="1340681896"/>
        <c:scaling>
          <c:orientation val="minMax"/>
        </c:scaling>
        <c:delete val="1"/>
        <c:axPos val="l"/>
        <c:majorGridlines>
          <c:spPr>
            <a:ln w="0" cap="flat" cmpd="sng" algn="ctr">
              <a:solidFill>
                <a:schemeClr val="bg2">
                  <a:lumMod val="50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crossAx val="1340681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>
          <a:solidFill>
            <a:srgbClr val="A0A1A3"/>
          </a:solidFill>
        </a:defRPr>
      </a:pPr>
      <a:endParaRPr lang="id-ID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660338920410427"/>
          <c:y val="5.2374680748642689E-2"/>
          <c:w val="0.5737778978390331"/>
          <c:h val="0.88323298363130376"/>
        </c:manualLayout>
      </c:layout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Rango de edades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explosion val="7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CC6-0245-B430-FF5F7BF2E9EA}"/>
              </c:ext>
            </c:extLst>
          </c:dPt>
          <c:dPt>
            <c:idx val="1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CC6-0245-B430-FF5F7BF2E9EA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CCC6-0245-B430-FF5F7BF2E9EA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CCC6-0245-B430-FF5F7BF2E9EA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CCC6-0245-B430-FF5F7BF2E9EA}"/>
              </c:ext>
            </c:extLst>
          </c:dPt>
          <c:cat>
            <c:strRef>
              <c:f>Sheet1!$A$2:$A$6</c:f>
              <c:strCache>
                <c:ptCount val="5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</c:strCache>
            </c:strRef>
          </c:cat>
          <c:val>
            <c:numRef>
              <c:f>Sheet1!$B$2:$B$6</c:f>
              <c:numCache>
                <c:formatCode>#,##0</c:formatCode>
                <c:ptCount val="5"/>
                <c:pt idx="0">
                  <c:v>2920</c:v>
                </c:pt>
                <c:pt idx="1">
                  <c:v>7088</c:v>
                </c:pt>
                <c:pt idx="2">
                  <c:v>4764</c:v>
                </c:pt>
                <c:pt idx="3">
                  <c:v>2429</c:v>
                </c:pt>
                <c:pt idx="4">
                  <c:v>3038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CC6-0245-B430-FF5F7BF2E9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40681536"/>
        <c:axId val="1340681896"/>
      </c:radarChart>
      <c:catAx>
        <c:axId val="13406815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id-ID"/>
          </a:p>
        </c:txPr>
        <c:crossAx val="1340681896"/>
        <c:crosses val="autoZero"/>
        <c:auto val="1"/>
        <c:lblAlgn val="ctr"/>
        <c:lblOffset val="100"/>
        <c:noMultiLvlLbl val="0"/>
      </c:catAx>
      <c:valAx>
        <c:axId val="1340681896"/>
        <c:scaling>
          <c:orientation val="minMax"/>
        </c:scaling>
        <c:delete val="1"/>
        <c:axPos val="l"/>
        <c:majorGridlines>
          <c:spPr>
            <a:ln w="0" cap="flat" cmpd="sng" algn="ctr">
              <a:solidFill>
                <a:schemeClr val="bg2">
                  <a:lumMod val="50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crossAx val="1340681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>
          <a:solidFill>
            <a:srgbClr val="A0A1A3"/>
          </a:solidFill>
        </a:defRPr>
      </a:pPr>
      <a:endParaRPr lang="id-ID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Lembar1!$B$1</c:f>
              <c:strCache>
                <c:ptCount val="1"/>
                <c:pt idx="0">
                  <c:v>Seri 1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075852268175569E-2"/>
                  <c:y val="-0.155290954645794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20F-E54C-A8D2-24C806A69DC8}"/>
                </c:ext>
              </c:extLst>
            </c:dLbl>
            <c:dLbl>
              <c:idx val="1"/>
              <c:layout>
                <c:manualLayout>
                  <c:x val="-5.9546997498060042E-2"/>
                  <c:y val="-0.194966915067584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20F-E54C-A8D2-24C806A69DC8}"/>
                </c:ext>
              </c:extLst>
            </c:dLbl>
            <c:dLbl>
              <c:idx val="2"/>
              <c:layout>
                <c:manualLayout>
                  <c:x val="-5.4418924744644728E-2"/>
                  <c:y val="-0.164996639311156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20F-E54C-A8D2-24C806A69D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accent2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Lembar1!$A$2:$A$5</c:f>
              <c:strCache>
                <c:ptCount val="4"/>
                <c:pt idx="0">
                  <c:v>Deficiente</c:v>
                </c:pt>
                <c:pt idx="1">
                  <c:v>Aceptable</c:v>
                </c:pt>
                <c:pt idx="2">
                  <c:v>Bueno</c:v>
                </c:pt>
                <c:pt idx="3">
                  <c:v>Excelente</c:v>
                </c:pt>
              </c:strCache>
            </c:strRef>
          </c:cat>
          <c:val>
            <c:numRef>
              <c:f>Lembar1!$B$2:$B$5</c:f>
              <c:numCache>
                <c:formatCode>0.0%</c:formatCode>
                <c:ptCount val="4"/>
                <c:pt idx="0">
                  <c:v>0.16669999999999999</c:v>
                </c:pt>
                <c:pt idx="1">
                  <c:v>0.25</c:v>
                </c:pt>
                <c:pt idx="2">
                  <c:v>0.33329999999999999</c:v>
                </c:pt>
                <c:pt idx="3">
                  <c:v>0.25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20F-E54C-A8D2-24C806A69DC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45372384"/>
        <c:axId val="345363264"/>
      </c:lineChart>
      <c:catAx>
        <c:axId val="34537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45363264"/>
        <c:crosses val="autoZero"/>
        <c:auto val="1"/>
        <c:lblAlgn val="ctr"/>
        <c:lblOffset val="100"/>
        <c:noMultiLvlLbl val="0"/>
      </c:catAx>
      <c:valAx>
        <c:axId val="345363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45372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Lembar1!$B$1</c:f>
              <c:strCache>
                <c:ptCount val="1"/>
                <c:pt idx="0">
                  <c:v>Seri 1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075852268175569E-2"/>
                  <c:y val="-0.155290954645794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364-CA4B-94A1-B02F94E97C1D}"/>
                </c:ext>
              </c:extLst>
            </c:dLbl>
            <c:dLbl>
              <c:idx val="1"/>
              <c:layout>
                <c:manualLayout>
                  <c:x val="-5.9546997498060042E-2"/>
                  <c:y val="-0.194966915067584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364-CA4B-94A1-B02F94E97C1D}"/>
                </c:ext>
              </c:extLst>
            </c:dLbl>
            <c:dLbl>
              <c:idx val="2"/>
              <c:layout>
                <c:manualLayout>
                  <c:x val="-5.4418924744644728E-2"/>
                  <c:y val="-0.164996639311156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364-CA4B-94A1-B02F94E97C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accent2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Lembar1!$A$2:$A$5</c:f>
              <c:strCache>
                <c:ptCount val="4"/>
                <c:pt idx="0">
                  <c:v>Deficiente</c:v>
                </c:pt>
                <c:pt idx="1">
                  <c:v>Aceptable</c:v>
                </c:pt>
                <c:pt idx="2">
                  <c:v>Bueno</c:v>
                </c:pt>
                <c:pt idx="3">
                  <c:v>Excelente</c:v>
                </c:pt>
              </c:strCache>
            </c:strRef>
          </c:cat>
          <c:val>
            <c:numRef>
              <c:f>Lembar1!$B$2:$B$5</c:f>
              <c:numCache>
                <c:formatCode>0.0%</c:formatCode>
                <c:ptCount val="4"/>
                <c:pt idx="0">
                  <c:v>0.16669999999999999</c:v>
                </c:pt>
                <c:pt idx="1">
                  <c:v>0.25</c:v>
                </c:pt>
                <c:pt idx="2">
                  <c:v>0.33329999999999999</c:v>
                </c:pt>
                <c:pt idx="3">
                  <c:v>0.25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364-CA4B-94A1-B02F94E97C1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45372384"/>
        <c:axId val="345363264"/>
      </c:lineChart>
      <c:catAx>
        <c:axId val="34537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45363264"/>
        <c:crosses val="autoZero"/>
        <c:auto val="1"/>
        <c:lblAlgn val="ctr"/>
        <c:lblOffset val="100"/>
        <c:noMultiLvlLbl val="0"/>
      </c:catAx>
      <c:valAx>
        <c:axId val="345363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45372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Lembar1!$B$1</c:f>
              <c:strCache>
                <c:ptCount val="1"/>
                <c:pt idx="0">
                  <c:v>Seri 1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075852268175569E-2"/>
                  <c:y val="-0.155290954645794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364-CA4B-94A1-B02F94E97C1D}"/>
                </c:ext>
              </c:extLst>
            </c:dLbl>
            <c:dLbl>
              <c:idx val="1"/>
              <c:layout>
                <c:manualLayout>
                  <c:x val="-5.9546997498060042E-2"/>
                  <c:y val="-0.194966915067584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364-CA4B-94A1-B02F94E97C1D}"/>
                </c:ext>
              </c:extLst>
            </c:dLbl>
            <c:dLbl>
              <c:idx val="2"/>
              <c:layout>
                <c:manualLayout>
                  <c:x val="-5.4418924744644728E-2"/>
                  <c:y val="-0.164996639311156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364-CA4B-94A1-B02F94E97C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accent2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Lembar1!$A$2:$A$5</c:f>
              <c:strCache>
                <c:ptCount val="4"/>
                <c:pt idx="0">
                  <c:v>Deficiente</c:v>
                </c:pt>
                <c:pt idx="1">
                  <c:v>Aceptable</c:v>
                </c:pt>
                <c:pt idx="2">
                  <c:v>Bueno</c:v>
                </c:pt>
                <c:pt idx="3">
                  <c:v>Excelente</c:v>
                </c:pt>
              </c:strCache>
            </c:strRef>
          </c:cat>
          <c:val>
            <c:numRef>
              <c:f>Lembar1!$B$2:$B$5</c:f>
              <c:numCache>
                <c:formatCode>0.0%</c:formatCode>
                <c:ptCount val="4"/>
                <c:pt idx="0">
                  <c:v>0.16669999999999999</c:v>
                </c:pt>
                <c:pt idx="1">
                  <c:v>0.25</c:v>
                </c:pt>
                <c:pt idx="2">
                  <c:v>0.33329999999999999</c:v>
                </c:pt>
                <c:pt idx="3">
                  <c:v>0.25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364-CA4B-94A1-B02F94E97C1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45372384"/>
        <c:axId val="345363264"/>
      </c:lineChart>
      <c:catAx>
        <c:axId val="34537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45363264"/>
        <c:crosses val="autoZero"/>
        <c:auto val="1"/>
        <c:lblAlgn val="ctr"/>
        <c:lblOffset val="100"/>
        <c:noMultiLvlLbl val="0"/>
      </c:catAx>
      <c:valAx>
        <c:axId val="345363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45372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6411DB"/>
            </a:solidFill>
            <a:effectLst/>
          </c:spPr>
          <c:dPt>
            <c:idx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C83-1E45-927A-AE070B65C6E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C83-1E45-927A-AE070B65C6E2}"/>
              </c:ext>
            </c:extLst>
          </c:dPt>
          <c:dLbls>
            <c:dLbl>
              <c:idx val="0"/>
              <c:layout>
                <c:manualLayout>
                  <c:x val="0.22535908663826978"/>
                  <c:y val="-6.7565241569240139E-2"/>
                </c:manualLayout>
              </c:layout>
              <c:tx>
                <c:rich>
                  <a:bodyPr/>
                  <a:lstStyle/>
                  <a:p>
                    <a:fld id="{AEDCC937-9C0F-5F44-9CCE-C2FCABC8989B}" type="VALUE">
                      <a:rPr lang="en-US"/>
                      <a:pPr/>
                      <a:t>[VALOR]</a:t>
                    </a:fld>
                    <a:r>
                      <a:rPr lang="en-US" baseline="0"/>
                      <a:t>;</a:t>
                    </a:r>
                  </a:p>
                  <a:p>
                    <a:fld id="{E61C519E-BAF7-9249-B760-CAD1800E1331}" type="PERCENTAGE">
                      <a:rPr lang="en-US" b="1" baseline="0" smtClean="0"/>
                      <a:pPr/>
                      <a:t>[PORCENTAJE]</a:t>
                    </a:fld>
                    <a:endParaRPr lang="es-ES_tradnl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C83-1E45-927A-AE070B65C6E2}"/>
                </c:ext>
              </c:extLst>
            </c:dLbl>
            <c:dLbl>
              <c:idx val="1"/>
              <c:layout>
                <c:manualLayout>
                  <c:x val="-0.27994576820949141"/>
                  <c:y val="-4.0547187196729746E-3"/>
                </c:manualLayout>
              </c:layout>
              <c:tx>
                <c:rich>
                  <a:bodyPr/>
                  <a:lstStyle/>
                  <a:p>
                    <a:fld id="{BD13A558-B1D0-EB47-80E0-64E25C2ACF71}" type="VALUE">
                      <a:rPr lang="en-US" b="0" smtClean="0"/>
                      <a:pPr/>
                      <a:t>[VALOR]</a:t>
                    </a:fld>
                    <a:endParaRPr lang="en-US" b="0" baseline="0"/>
                  </a:p>
                  <a:p>
                    <a:fld id="{5E21EB77-7C2F-F44A-B804-ED4D9E9E4F2D}" type="PERCENTAGE">
                      <a:rPr lang="en-US" b="1" baseline="0" smtClean="0"/>
                      <a:pPr/>
                      <a:t>[PORCENTAJE]</a:t>
                    </a:fld>
                    <a:endParaRPr lang="es-ES_tradnl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C83-1E45-927A-AE070B65C6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/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No efectivos</c:v>
                </c:pt>
                <c:pt idx="1">
                  <c:v>Efectivos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664860</c:v>
                </c:pt>
                <c:pt idx="1">
                  <c:v>7187467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83-1E45-927A-AE070B65C6E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6411DB"/>
            </a:solidFill>
            <a:effectLst/>
          </c:spPr>
          <c:dPt>
            <c:idx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4A9-7744-A0F9-5A1089C72C5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4A9-7744-A0F9-5A1089C72C5A}"/>
              </c:ext>
            </c:extLst>
          </c:dPt>
          <c:dLbls>
            <c:dLbl>
              <c:idx val="0"/>
              <c:layout>
                <c:manualLayout>
                  <c:x val="0.22535908663826978"/>
                  <c:y val="-6.7565241569240139E-2"/>
                </c:manualLayout>
              </c:layout>
              <c:tx>
                <c:rich>
                  <a:bodyPr/>
                  <a:lstStyle/>
                  <a:p>
                    <a:fld id="{AEDCC937-9C0F-5F44-9CCE-C2FCABC8989B}" type="VALUE">
                      <a:rPr lang="en-US"/>
                      <a:pPr/>
                      <a:t>[VALOR]</a:t>
                    </a:fld>
                    <a:r>
                      <a:rPr lang="en-US" baseline="0"/>
                      <a:t>;</a:t>
                    </a:r>
                  </a:p>
                  <a:p>
                    <a:fld id="{E61C519E-BAF7-9249-B760-CAD1800E1331}" type="PERCENTAGE">
                      <a:rPr lang="en-US" b="1" baseline="0" smtClean="0"/>
                      <a:pPr/>
                      <a:t>[PORCENTAJE]</a:t>
                    </a:fld>
                    <a:endParaRPr lang="es-ES_tradnl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4A9-7744-A0F9-5A1089C72C5A}"/>
                </c:ext>
              </c:extLst>
            </c:dLbl>
            <c:dLbl>
              <c:idx val="1"/>
              <c:layout>
                <c:manualLayout>
                  <c:x val="-0.27994573287540381"/>
                  <c:y val="8.5854586606059394E-2"/>
                </c:manualLayout>
              </c:layout>
              <c:tx>
                <c:rich>
                  <a:bodyPr/>
                  <a:lstStyle/>
                  <a:p>
                    <a:fld id="{BD13A558-B1D0-EB47-80E0-64E25C2ACF71}" type="VALUE">
                      <a:rPr lang="en-US" b="0" smtClean="0"/>
                      <a:pPr/>
                      <a:t>[VALOR]</a:t>
                    </a:fld>
                    <a:endParaRPr lang="en-US" b="0" baseline="0"/>
                  </a:p>
                  <a:p>
                    <a:fld id="{5E21EB77-7C2F-F44A-B804-ED4D9E9E4F2D}" type="PERCENTAGE">
                      <a:rPr lang="en-US" b="1" baseline="0" smtClean="0"/>
                      <a:pPr/>
                      <a:t>[PORCENTAJE]</a:t>
                    </a:fld>
                    <a:endParaRPr lang="es-ES_tradnl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4A9-7744-A0F9-5A1089C72C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/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No efectivos</c:v>
                </c:pt>
                <c:pt idx="1">
                  <c:v>Efectivos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664860</c:v>
                </c:pt>
                <c:pt idx="1">
                  <c:v>7187467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A9-7744-A0F9-5A1089C72C5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93DD3D6-3C6B-AF4F-83DB-E9E02D83F2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734CC3-271C-694D-A1A5-312173611C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264BAD-BF95-1248-9E85-1F2631B2DE5D}" type="datetimeFigureOut">
              <a:t>15/07/26</a:t>
            </a:fld>
            <a:endParaRPr lang="en-T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7C3EDD-158D-CE4C-B625-E1A1B5ABE8D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D6AA9B-A0D6-3F4D-A620-31B5246D73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5DC44-C460-6142-8978-DC7C363DAF4C}" type="slidenum">
              <a:t>‹Nº›</a:t>
            </a:fld>
            <a:endParaRPr lang="en-TL"/>
          </a:p>
        </p:txBody>
      </p:sp>
    </p:spTree>
    <p:extLst>
      <p:ext uri="{BB962C8B-B14F-4D97-AF65-F5344CB8AC3E}">
        <p14:creationId xmlns:p14="http://schemas.microsoft.com/office/powerpoint/2010/main" val="3293305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A2288-2584-064E-852B-45ECE140071B}" type="datetimeFigureOut">
              <a:t>15/07/26</a:t>
            </a:fld>
            <a:endParaRPr lang="en-T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ADEF6E-C6D5-E14E-A8A4-66C6E2220C76}" type="slidenum">
              <a:t>‹Nº›</a:t>
            </a:fld>
            <a:endParaRPr lang="en-TL"/>
          </a:p>
        </p:txBody>
      </p:sp>
    </p:spTree>
    <p:extLst>
      <p:ext uri="{BB962C8B-B14F-4D97-AF65-F5344CB8AC3E}">
        <p14:creationId xmlns:p14="http://schemas.microsoft.com/office/powerpoint/2010/main" val="2459324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svg"/><Relationship Id="rId18" Type="http://schemas.openxmlformats.org/officeDocument/2006/relationships/image" Target="../media/image1.emf"/><Relationship Id="rId26" Type="http://schemas.openxmlformats.org/officeDocument/2006/relationships/image" Target="../media/image28.png"/><Relationship Id="rId39" Type="http://schemas.openxmlformats.org/officeDocument/2006/relationships/image" Target="../media/image41.svg"/><Relationship Id="rId21" Type="http://schemas.openxmlformats.org/officeDocument/2006/relationships/image" Target="../media/image23.png"/><Relationship Id="rId34" Type="http://schemas.openxmlformats.org/officeDocument/2006/relationships/image" Target="../media/image36.png"/><Relationship Id="rId42" Type="http://schemas.openxmlformats.org/officeDocument/2006/relationships/image" Target="../media/image44.png"/><Relationship Id="rId47" Type="http://schemas.openxmlformats.org/officeDocument/2006/relationships/image" Target="../media/image49.svg"/><Relationship Id="rId50" Type="http://schemas.openxmlformats.org/officeDocument/2006/relationships/image" Target="../media/image52.pn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9" Type="http://schemas.openxmlformats.org/officeDocument/2006/relationships/image" Target="../media/image31.svg"/><Relationship Id="rId11" Type="http://schemas.openxmlformats.org/officeDocument/2006/relationships/image" Target="../media/image15.sv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37" Type="http://schemas.openxmlformats.org/officeDocument/2006/relationships/image" Target="../media/image39.svg"/><Relationship Id="rId40" Type="http://schemas.openxmlformats.org/officeDocument/2006/relationships/image" Target="../media/image42.png"/><Relationship Id="rId45" Type="http://schemas.openxmlformats.org/officeDocument/2006/relationships/image" Target="../media/image47.svg"/><Relationship Id="rId53" Type="http://schemas.openxmlformats.org/officeDocument/2006/relationships/image" Target="../media/image55.svg"/><Relationship Id="rId5" Type="http://schemas.openxmlformats.org/officeDocument/2006/relationships/image" Target="../media/image9.svg"/><Relationship Id="rId10" Type="http://schemas.openxmlformats.org/officeDocument/2006/relationships/image" Target="../media/image14.png"/><Relationship Id="rId19" Type="http://schemas.openxmlformats.org/officeDocument/2006/relationships/image" Target="../media/image2.emf"/><Relationship Id="rId31" Type="http://schemas.openxmlformats.org/officeDocument/2006/relationships/image" Target="../media/image33.svg"/><Relationship Id="rId44" Type="http://schemas.openxmlformats.org/officeDocument/2006/relationships/image" Target="../media/image46.png"/><Relationship Id="rId52" Type="http://schemas.openxmlformats.org/officeDocument/2006/relationships/image" Target="../media/image5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Relationship Id="rId22" Type="http://schemas.openxmlformats.org/officeDocument/2006/relationships/image" Target="../media/image24.png"/><Relationship Id="rId27" Type="http://schemas.openxmlformats.org/officeDocument/2006/relationships/image" Target="../media/image29.svg"/><Relationship Id="rId30" Type="http://schemas.openxmlformats.org/officeDocument/2006/relationships/image" Target="../media/image32.png"/><Relationship Id="rId35" Type="http://schemas.openxmlformats.org/officeDocument/2006/relationships/image" Target="../media/image37.svg"/><Relationship Id="rId43" Type="http://schemas.openxmlformats.org/officeDocument/2006/relationships/image" Target="../media/image45.svg"/><Relationship Id="rId48" Type="http://schemas.openxmlformats.org/officeDocument/2006/relationships/image" Target="../media/image50.png"/><Relationship Id="rId8" Type="http://schemas.openxmlformats.org/officeDocument/2006/relationships/image" Target="../media/image12.png"/><Relationship Id="rId51" Type="http://schemas.openxmlformats.org/officeDocument/2006/relationships/image" Target="../media/image53.svg"/><Relationship Id="rId3" Type="http://schemas.openxmlformats.org/officeDocument/2006/relationships/image" Target="../media/image7.svg"/><Relationship Id="rId12" Type="http://schemas.openxmlformats.org/officeDocument/2006/relationships/image" Target="../media/image16.png"/><Relationship Id="rId17" Type="http://schemas.openxmlformats.org/officeDocument/2006/relationships/image" Target="../media/image21.svg"/><Relationship Id="rId25" Type="http://schemas.openxmlformats.org/officeDocument/2006/relationships/image" Target="../media/image27.svg"/><Relationship Id="rId33" Type="http://schemas.openxmlformats.org/officeDocument/2006/relationships/image" Target="../media/image35.svg"/><Relationship Id="rId38" Type="http://schemas.openxmlformats.org/officeDocument/2006/relationships/image" Target="../media/image40.png"/><Relationship Id="rId46" Type="http://schemas.openxmlformats.org/officeDocument/2006/relationships/image" Target="../media/image48.png"/><Relationship Id="rId20" Type="http://schemas.openxmlformats.org/officeDocument/2006/relationships/image" Target="../media/image22.jpeg"/><Relationship Id="rId41" Type="http://schemas.openxmlformats.org/officeDocument/2006/relationships/image" Target="../media/image43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5" Type="http://schemas.openxmlformats.org/officeDocument/2006/relationships/image" Target="../media/image19.sv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38.png"/><Relationship Id="rId49" Type="http://schemas.openxmlformats.org/officeDocument/2006/relationships/image" Target="../media/image51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7" Type="http://schemas.openxmlformats.org/officeDocument/2006/relationships/image" Target="../media/image1.emf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emf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7" Type="http://schemas.openxmlformats.org/officeDocument/2006/relationships/image" Target="../media/image59.sv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8.png"/><Relationship Id="rId5" Type="http://schemas.openxmlformats.org/officeDocument/2006/relationships/image" Target="../media/image1.emf"/><Relationship Id="rId4" Type="http://schemas.openxmlformats.org/officeDocument/2006/relationships/image" Target="../media/image2.emf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0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130B7AA-A000-FE70-80B8-43FB72BE38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9728"/>
            <a:ext cx="1093028" cy="194489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F13147E2-F28F-717A-D967-6D43A4C017A6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8483433C-96CD-0B4C-F8EF-B32F4D2BD6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61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Separad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4">
            <a:extLst>
              <a:ext uri="{FF2B5EF4-FFF2-40B4-BE49-F238E27FC236}">
                <a16:creationId xmlns:a16="http://schemas.microsoft.com/office/drawing/2014/main" id="{10B391B2-1803-6B36-2195-0118BBBF50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656684"/>
            <a:ext cx="12192000" cy="6201317"/>
          </a:xfrm>
          <a:custGeom>
            <a:avLst/>
            <a:gdLst>
              <a:gd name="csX0" fmla="*/ 0 w 12192000"/>
              <a:gd name="csY0" fmla="*/ 3737517 h 6201317"/>
              <a:gd name="csX1" fmla="*/ 12192000 w 12192000"/>
              <a:gd name="csY1" fmla="*/ 3737517 h 6201317"/>
              <a:gd name="csX2" fmla="*/ 12192000 w 12192000"/>
              <a:gd name="csY2" fmla="*/ 6201317 h 6201317"/>
              <a:gd name="csX3" fmla="*/ 0 w 12192000"/>
              <a:gd name="csY3" fmla="*/ 6201317 h 6201317"/>
              <a:gd name="csX4" fmla="*/ 0 w 12192000"/>
              <a:gd name="csY4" fmla="*/ 0 h 6201317"/>
              <a:gd name="csX5" fmla="*/ 12192000 w 12192000"/>
              <a:gd name="csY5" fmla="*/ 0 h 6201317"/>
              <a:gd name="csX6" fmla="*/ 12192000 w 12192000"/>
              <a:gd name="csY6" fmla="*/ 1807117 h 6201317"/>
              <a:gd name="csX7" fmla="*/ 0 w 12192000"/>
              <a:gd name="csY7" fmla="*/ 1807117 h 62013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201317">
                <a:moveTo>
                  <a:pt x="0" y="3737517"/>
                </a:moveTo>
                <a:lnTo>
                  <a:pt x="12192000" y="3737517"/>
                </a:lnTo>
                <a:lnTo>
                  <a:pt x="12192000" y="6201317"/>
                </a:lnTo>
                <a:lnTo>
                  <a:pt x="0" y="620131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807117"/>
                </a:lnTo>
                <a:lnTo>
                  <a:pt x="0" y="1807117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563D4C-1D15-89B2-7CDE-BAE7AB7CE2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0154" y="2891927"/>
            <a:ext cx="6791690" cy="64632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TL" sz="3600" b="1" kern="1200" spc="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TL"/>
              <a:t>T</a:t>
            </a:r>
            <a:r>
              <a:rPr lang="es-CO" dirty="0" err="1"/>
              <a:t>ítulo</a:t>
            </a:r>
            <a:endParaRPr lang="en-TL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3A2B867-107B-2C47-0AFB-BA73DF8246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0154" y="3481108"/>
            <a:ext cx="6791690" cy="3693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TL" sz="2000" kern="1200" spc="0">
                <a:solidFill>
                  <a:srgbClr val="AFABAB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TL"/>
              <a:t>Subt</a:t>
            </a:r>
            <a:r>
              <a:rPr lang="es-CO" dirty="0" err="1"/>
              <a:t>ítulo</a:t>
            </a:r>
            <a:endParaRPr lang="en-T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44A11B5-82A1-8707-CB38-226666E147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488" y="240726"/>
            <a:ext cx="1093028" cy="19448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E4F386B-9301-9803-8733-AECE8CAA055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191977"/>
            <a:ext cx="298938" cy="2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85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Separad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437EB3-ED6C-CB99-0070-7E5A64E6DE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0154" y="2891927"/>
            <a:ext cx="6791690" cy="64632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TL" sz="3600" b="1" kern="1200" spc="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TL"/>
              <a:t>T</a:t>
            </a:r>
            <a:r>
              <a:rPr lang="es-CO" dirty="0" err="1"/>
              <a:t>ítulo</a:t>
            </a:r>
            <a:endParaRPr lang="en-TL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3AA54B8-FFE9-CCB1-F153-32F9A1C0FE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0154" y="3538255"/>
            <a:ext cx="6791690" cy="3693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TL" sz="2000" kern="1200" spc="0">
                <a:solidFill>
                  <a:srgbClr val="AFABAB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TL"/>
              <a:t>Subt</a:t>
            </a:r>
            <a:r>
              <a:rPr lang="es-CO" dirty="0" err="1"/>
              <a:t>ítulo</a:t>
            </a:r>
            <a:endParaRPr lang="en-T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D3D345A-3CDA-F269-B53A-5B1BD28881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9728"/>
            <a:ext cx="1093028" cy="19448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4F01477-3C24-7907-244E-8C7BEE0108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E55D22F-1022-E982-6360-2B4F1CD4A0DF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1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Separad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E5D57C0-8CDC-D807-25BF-4118F46BAF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9728"/>
            <a:ext cx="1093028" cy="19448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DF14B90-1054-A0A4-78C5-128B10DB16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2087333-4F94-7D18-119F-1EB8C991B6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0155" y="2673931"/>
            <a:ext cx="6791690" cy="75506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TL" sz="4800" b="1" kern="1200" spc="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TL"/>
              <a:t>T</a:t>
            </a:r>
            <a:r>
              <a:rPr lang="es-CO" dirty="0" err="1"/>
              <a:t>ítulo</a:t>
            </a:r>
            <a:endParaRPr lang="en-TL"/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06D17E1B-1D92-4877-9F3E-0A0C2C935CF3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070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_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236F0586-7BD4-7D45-B5D0-F398BB1316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254302"/>
            <a:ext cx="4230688" cy="5088514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1100"/>
            </a:lvl1pPr>
          </a:lstStyle>
          <a:p>
            <a:endParaRPr lang="en-TL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3626E02-63D9-CB43-8CD3-F19723EC7D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93963" y="1612517"/>
            <a:ext cx="3079750" cy="2936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9DE112C-73DB-9948-8318-06F68EAF2C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93963" y="1993097"/>
            <a:ext cx="4126166" cy="95410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2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36657CD-A424-7C4F-A18D-A20B5AB53F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93962" y="3180940"/>
            <a:ext cx="5778709" cy="2669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713370AD-75DC-6260-16BD-65870F4F0333}"/>
              </a:ext>
            </a:extLst>
          </p:cNvPr>
          <p:cNvCxnSpPr>
            <a:cxnSpLocks/>
          </p:cNvCxnSpPr>
          <p:nvPr userDrawn="1"/>
        </p:nvCxnSpPr>
        <p:spPr>
          <a:xfrm>
            <a:off x="5093962" y="6382332"/>
            <a:ext cx="5709156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E35EE745-6852-0484-D029-0E676E78C3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89574" y="6236339"/>
            <a:ext cx="298938" cy="29198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5D9710D-554D-1EE2-FB4D-00437FE0B9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5485" y="419728"/>
            <a:ext cx="1093028" cy="19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09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D5831C5-402F-A6A1-B7FB-86542ED33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AFF70C0-632F-E510-D482-0C15B1C29E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5485" y="419728"/>
            <a:ext cx="1093028" cy="194489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4E36A1C-8366-166E-858A-F84AB46071B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3487" y="628722"/>
            <a:ext cx="5838826" cy="64632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2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410D93C-1C94-072B-B145-B01D49B4686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3487" y="1766982"/>
            <a:ext cx="5838826" cy="293834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6CE2720C-917B-86BB-EBBC-2C5FC5C402BF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246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3_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EEB9157A-243D-2C4A-B7A7-AC2FFE81E5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38143" y="4530436"/>
            <a:ext cx="4964437" cy="2327564"/>
          </a:xfrm>
          <a:prstGeom prst="rect">
            <a:avLst/>
          </a:prstGeom>
          <a:noFill/>
        </p:spPr>
        <p:txBody>
          <a:bodyPr/>
          <a:lstStyle>
            <a:lvl1pPr>
              <a:defRPr sz="1100"/>
            </a:lvl1pPr>
          </a:lstStyle>
          <a:p>
            <a:endParaRPr lang="en-TL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A3F9DD9-144B-8D49-95B8-DAEA1E4814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61310" y="1496291"/>
            <a:ext cx="4673492" cy="536170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1100"/>
            </a:lvl1pPr>
          </a:lstStyle>
          <a:p>
            <a:endParaRPr lang="en-TL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9C6AB21-6C26-593B-05A7-C536989E852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38144" y="1849817"/>
            <a:ext cx="3079750" cy="2936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469750-8902-DCAE-2FAA-A8FDCB3B7C4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38144" y="2230397"/>
            <a:ext cx="4257856" cy="41803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2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661B6A4-FC1E-FCA1-03A7-B924034CD28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838143" y="2766978"/>
            <a:ext cx="4257857" cy="10276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AB490015-F980-D09E-B9FE-6FBCFF0E82EA}"/>
              </a:ext>
            </a:extLst>
          </p:cNvPr>
          <p:cNvCxnSpPr>
            <a:cxnSpLocks/>
          </p:cNvCxnSpPr>
          <p:nvPr userDrawn="1"/>
        </p:nvCxnSpPr>
        <p:spPr>
          <a:xfrm flipV="1">
            <a:off x="888273" y="1931122"/>
            <a:ext cx="0" cy="4241078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Imagen 9">
            <a:extLst>
              <a:ext uri="{FF2B5EF4-FFF2-40B4-BE49-F238E27FC236}">
                <a16:creationId xmlns:a16="http://schemas.microsoft.com/office/drawing/2014/main" id="{CD2D21AD-D59C-E4B7-383D-2C841FE378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8804" y="370979"/>
            <a:ext cx="298938" cy="29198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84B1967-069E-A9CC-5ED1-1B39B365EF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5485" y="419728"/>
            <a:ext cx="1093028" cy="19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26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3AE4090-3281-67F6-B02A-C7680DAAF3F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3486" y="3691543"/>
            <a:ext cx="6050702" cy="22765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3" name="Marcador de posición de imagen 23">
            <a:extLst>
              <a:ext uri="{FF2B5EF4-FFF2-40B4-BE49-F238E27FC236}">
                <a16:creationId xmlns:a16="http://schemas.microsoft.com/office/drawing/2014/main" id="{79FC6A9D-C297-49CC-7933-4E33355E4D5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964685" y="0"/>
            <a:ext cx="6227313" cy="3153353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139373D-AC18-6AFE-DDD0-56A0361549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4F3C9D9-5FDA-F2CE-101E-D928E141F8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3487" y="419728"/>
            <a:ext cx="1093028" cy="194489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B7129D9-77C8-DC10-1409-7C82446F4BB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3486" y="2533591"/>
            <a:ext cx="4575095" cy="64632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6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12838DB1-819D-BA7D-CF7B-C369E4099DD3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901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59FA579-EB9B-C36C-B8DE-285C9162FCC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3486" y="1791482"/>
            <a:ext cx="5287739" cy="31805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171B0C6-6895-BC82-FBBD-6A140F71D1D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3486" y="640643"/>
            <a:ext cx="5266651" cy="64632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6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sp>
        <p:nvSpPr>
          <p:cNvPr id="3" name="Marcador de posición de imagen 23">
            <a:extLst>
              <a:ext uri="{FF2B5EF4-FFF2-40B4-BE49-F238E27FC236}">
                <a16:creationId xmlns:a16="http://schemas.microsoft.com/office/drawing/2014/main" id="{FF665347-F3AD-0FB9-A2C2-8ECE9C9C16B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49993" y="0"/>
            <a:ext cx="4648309" cy="6858000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628B63C-3500-0906-FD40-8371FB8479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12165" y="322231"/>
            <a:ext cx="298938" cy="29198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7CF9EAB-175A-A120-9BBE-26F7B7E685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3487" y="6163178"/>
            <a:ext cx="1093028" cy="194489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CD8B4072-07EF-F5AB-5131-3968F26D84D3}"/>
              </a:ext>
            </a:extLst>
          </p:cNvPr>
          <p:cNvCxnSpPr>
            <a:cxnSpLocks/>
          </p:cNvCxnSpPr>
          <p:nvPr userDrawn="1"/>
        </p:nvCxnSpPr>
        <p:spPr>
          <a:xfrm>
            <a:off x="2353056" y="6243782"/>
            <a:ext cx="4296937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036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07C54A5-3248-6ADE-3491-8F093C0F2E0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68381" y="1838721"/>
            <a:ext cx="8255237" cy="259470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6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0429222-FDF9-C006-6D1F-F7AE4FB84A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9728"/>
            <a:ext cx="1093028" cy="19448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BCA1CD2-3868-AE88-622C-2031283D64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338F9EDD-8315-6709-F8B7-020CDD95A4A3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2193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3">
            <a:extLst>
              <a:ext uri="{FF2B5EF4-FFF2-40B4-BE49-F238E27FC236}">
                <a16:creationId xmlns:a16="http://schemas.microsoft.com/office/drawing/2014/main" id="{3AA89AAB-9636-AD4A-9BB1-D2274B96B96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03486" y="894265"/>
            <a:ext cx="11488514" cy="3246318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364A1FF-840B-3969-15E0-63ECF87E71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70900D6-6F99-46F9-B169-B206D8352A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307A974-252F-F93D-E2A5-11BDEFBE08C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3486" y="5359125"/>
            <a:ext cx="7716666" cy="7386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1C88C0C-B0BE-E5B0-9B49-CBCCC18CE11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3486" y="4684969"/>
            <a:ext cx="7716666" cy="64632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6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2F0C0379-155A-7FFF-359E-F9B8AD9D70A3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86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_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4AFC9A8-DFAD-D05A-F820-83605C7D7A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3762" y="4933955"/>
            <a:ext cx="5201372" cy="99127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TL" sz="6000" b="1" kern="1200" spc="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TL"/>
              <a:t>T</a:t>
            </a:r>
            <a:r>
              <a:rPr lang="es-CO" dirty="0" err="1"/>
              <a:t>ítulo</a:t>
            </a:r>
            <a:endParaRPr lang="en-TL"/>
          </a:p>
        </p:txBody>
      </p:sp>
      <p:sp>
        <p:nvSpPr>
          <p:cNvPr id="2" name="Marcador de posición de imagen 23">
            <a:extLst>
              <a:ext uri="{FF2B5EF4-FFF2-40B4-BE49-F238E27FC236}">
                <a16:creationId xmlns:a16="http://schemas.microsoft.com/office/drawing/2014/main" id="{646724A1-4FB8-A9B9-FC33-FCDD32F141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50038" y="0"/>
            <a:ext cx="4648200" cy="6858000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FC47CFCA-C5BE-2496-59F4-7C27E8AAD3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0032" b="11764"/>
          <a:stretch>
            <a:fillRect/>
          </a:stretch>
        </p:blipFill>
        <p:spPr>
          <a:xfrm>
            <a:off x="11540812" y="435192"/>
            <a:ext cx="433600" cy="433036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FE85BD0D-AB2E-9777-DE60-284475A87936}"/>
              </a:ext>
            </a:extLst>
          </p:cNvPr>
          <p:cNvCxnSpPr>
            <a:cxnSpLocks/>
          </p:cNvCxnSpPr>
          <p:nvPr userDrawn="1"/>
        </p:nvCxnSpPr>
        <p:spPr>
          <a:xfrm rot="16200000" flipV="1">
            <a:off x="2301153" y="4838624"/>
            <a:ext cx="0" cy="2995757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D64E7CCF-8E02-95AC-A505-B7ABAAAA55C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3274" y="530382"/>
            <a:ext cx="1363729" cy="242656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D81BCD2-9F34-2981-EA1B-72BC1F7D9E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3762" y="4139998"/>
            <a:ext cx="5201372" cy="62736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TL" sz="3400" b="0" kern="1200" spc="0">
                <a:solidFill>
                  <a:srgbClr val="AFABAB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</p:spTree>
    <p:extLst>
      <p:ext uri="{BB962C8B-B14F-4D97-AF65-F5344CB8AC3E}">
        <p14:creationId xmlns:p14="http://schemas.microsoft.com/office/powerpoint/2010/main" val="270204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8_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E1CCF0BD-813B-C044-9627-AED25D3CABF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303483"/>
            <a:ext cx="4787899" cy="249381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1100"/>
            </a:lvl1pPr>
          </a:lstStyle>
          <a:p>
            <a:endParaRPr lang="en-TL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159C398C-945F-E646-B825-93E7D910EF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16644" y="4305300"/>
            <a:ext cx="5875356" cy="25527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1100"/>
            </a:lvl1pPr>
          </a:lstStyle>
          <a:p>
            <a:endParaRPr lang="en-T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E4C449-09F4-D3DE-A613-A253274EBD3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99325" y="1633460"/>
            <a:ext cx="4785483" cy="48387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24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1CD444C-4D88-5D48-3F2E-503788E93B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499327" y="2197384"/>
            <a:ext cx="4785482" cy="15220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D65FEEF-689A-DCFD-9319-B717582336D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479117" y="5224540"/>
            <a:ext cx="4020208" cy="11399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F007796-9E4E-B042-F121-7FEDFD04B9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79117" y="4876132"/>
            <a:ext cx="4020208" cy="2936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9AB18B5-F658-A168-006E-4FD8AEEB9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488" y="413446"/>
            <a:ext cx="1093028" cy="19448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25FDE7E-A878-B620-3EB9-48EDA1E719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364697"/>
            <a:ext cx="298938" cy="291986"/>
          </a:xfrm>
          <a:prstGeom prst="rect">
            <a:avLst/>
          </a:prstGeom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2A56FA34-BDD5-B1F2-2F46-1E54C7441940}"/>
              </a:ext>
            </a:extLst>
          </p:cNvPr>
          <p:cNvCxnSpPr>
            <a:cxnSpLocks/>
          </p:cNvCxnSpPr>
          <p:nvPr userDrawn="1"/>
        </p:nvCxnSpPr>
        <p:spPr>
          <a:xfrm flipV="1">
            <a:off x="703488" y="4450080"/>
            <a:ext cx="0" cy="240792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234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9_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AC2E643D-5A83-3DA0-3FB8-7572BFDD158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3487" y="1420587"/>
            <a:ext cx="4380705" cy="5437414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TL" sz="1100"/>
            </a:lvl1pPr>
          </a:lstStyle>
          <a:p>
            <a:pPr lvl="0"/>
            <a:endParaRPr lang="en-TL"/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FD38CA94-3F72-C808-BD81-C327EF34837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23112" y="4767942"/>
            <a:ext cx="6868888" cy="2090058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lang="en-TL" sz="1100"/>
            </a:lvl1pPr>
          </a:lstStyle>
          <a:p>
            <a:pPr lvl="0"/>
            <a:endParaRPr lang="en-T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2D522E9-4280-B658-CADA-922AFEB0B7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488" y="413446"/>
            <a:ext cx="1093028" cy="19448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5FBC8A-4F1B-C9AF-61D7-089D10751C2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364697"/>
            <a:ext cx="298938" cy="291986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37423581-72ED-3609-64F2-99E48B397EAD}"/>
              </a:ext>
            </a:extLst>
          </p:cNvPr>
          <p:cNvCxnSpPr>
            <a:cxnSpLocks/>
          </p:cNvCxnSpPr>
          <p:nvPr userDrawn="1"/>
        </p:nvCxnSpPr>
        <p:spPr>
          <a:xfrm flipV="1">
            <a:off x="11339043" y="1389373"/>
            <a:ext cx="0" cy="2755734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3025BA-32C7-8FAE-73F1-56AAD42DED1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6058" y="2088627"/>
            <a:ext cx="4785483" cy="48387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24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ADE74D2F-D552-E5BC-1FA9-2C7DA8475B8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786060" y="2652551"/>
            <a:ext cx="4785482" cy="15220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</p:spTree>
    <p:extLst>
      <p:ext uri="{BB962C8B-B14F-4D97-AF65-F5344CB8AC3E}">
        <p14:creationId xmlns:p14="http://schemas.microsoft.com/office/powerpoint/2010/main" val="420445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9595F38-A241-1158-0BA5-9861B6CC35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3488" y="1474499"/>
            <a:ext cx="3017939" cy="949725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28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1EFBD0E-FD8F-764B-5934-9D996C8FD20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2626822" y="3429000"/>
            <a:ext cx="9565178" cy="3429000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61681F-DDDE-78A4-E93D-D995DD618D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9248" y="6036801"/>
            <a:ext cx="398174" cy="38891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FF2E0E8-19BF-6423-79B8-18FC6A05CDD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5484" y="413446"/>
            <a:ext cx="1093028" cy="194489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CCFDF51-D064-9021-75C4-58DC351C539E}"/>
              </a:ext>
            </a:extLst>
          </p:cNvPr>
          <p:cNvCxnSpPr>
            <a:cxnSpLocks/>
          </p:cNvCxnSpPr>
          <p:nvPr userDrawn="1"/>
        </p:nvCxnSpPr>
        <p:spPr>
          <a:xfrm>
            <a:off x="703488" y="510690"/>
            <a:ext cx="4433777" cy="0"/>
          </a:xfrm>
          <a:prstGeom prst="line">
            <a:avLst/>
          </a:prstGeom>
          <a:ln w="6350">
            <a:solidFill>
              <a:srgbClr val="AFABAB">
                <a:alpha val="2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2F6BCA9-959F-CDD6-F8CD-220A7198302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20640" y="1375576"/>
            <a:ext cx="3190502" cy="2936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013AFED-31C6-C9BF-BFFE-85BFCDB9F33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0640" y="1731617"/>
            <a:ext cx="3190502" cy="9497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6AF77FC-1F64-39EC-0665-800C1796B74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15400" y="1375576"/>
            <a:ext cx="3190502" cy="2936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B634331-CABD-A777-A895-4E7A40443DC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5400" y="1731617"/>
            <a:ext cx="3190502" cy="9497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</p:spTree>
    <p:extLst>
      <p:ext uri="{BB962C8B-B14F-4D97-AF65-F5344CB8AC3E}">
        <p14:creationId xmlns:p14="http://schemas.microsoft.com/office/powerpoint/2010/main" val="43696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_Esqu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E16D8670-7DD5-67F0-F50F-0AA0B6EFE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45472" y="2939555"/>
            <a:ext cx="397744" cy="38780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4D76EE29-B0C2-DEDA-7024-E41611AA9B9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06106" y="2906981"/>
            <a:ext cx="370330" cy="420374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B800DA9E-1AC2-1648-CBEB-64CC362A3C4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87008" y="2920613"/>
            <a:ext cx="357140" cy="406742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6D87CA65-303B-1C7C-C6D8-DA644F48BB2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21390" y="2988841"/>
            <a:ext cx="338514" cy="338514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6BDF2021-999E-8887-3B6E-B5D63EE830F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026131" y="1551240"/>
            <a:ext cx="433738" cy="335797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EB718261-B70C-49B4-B467-48835C3D243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049601" y="722126"/>
            <a:ext cx="386798" cy="283023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967859EE-C69E-85E2-715D-8E8B05A255C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559142" y="1487014"/>
            <a:ext cx="526641" cy="372502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9E11F6A0-F852-9218-BDFB-825EEAAFAD9F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048015" y="3808729"/>
            <a:ext cx="371605" cy="37160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AA65421-38CB-0E77-80A1-E85DA28766F9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852278" y="316200"/>
            <a:ext cx="1093028" cy="19448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BC61D898-E820-5ACB-BBB4-06737FB8811D}"/>
              </a:ext>
            </a:extLst>
          </p:cNvPr>
          <p:cNvSpPr txBox="1"/>
          <p:nvPr userDrawn="1"/>
        </p:nvSpPr>
        <p:spPr>
          <a:xfrm>
            <a:off x="7644656" y="2350736"/>
            <a:ext cx="661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>
                <a:solidFill>
                  <a:srgbClr val="AFABAB"/>
                </a:solidFill>
                <a:latin typeface="Century Gothic" panose="020B0502020202020204" pitchFamily="34" charset="0"/>
              </a:rPr>
              <a:t>04.</a:t>
            </a:r>
            <a:endParaRPr lang="es-CO" sz="2400" b="1" dirty="0">
              <a:solidFill>
                <a:srgbClr val="AFABAB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025A56C-F6F8-F06D-3B9F-90F0CE37E400}"/>
              </a:ext>
            </a:extLst>
          </p:cNvPr>
          <p:cNvSpPr txBox="1"/>
          <p:nvPr userDrawn="1"/>
        </p:nvSpPr>
        <p:spPr>
          <a:xfrm>
            <a:off x="754850" y="2376242"/>
            <a:ext cx="12960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>
                <a:solidFill>
                  <a:srgbClr val="241937"/>
                </a:solidFill>
                <a:latin typeface="Century Gothic" panose="020B0502020202020204" pitchFamily="34" charset="0"/>
              </a:rPr>
              <a:t>Operación</a:t>
            </a:r>
            <a:endParaRPr lang="es-CO" sz="1400" dirty="0">
              <a:solidFill>
                <a:srgbClr val="241937"/>
              </a:solidFill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32CC037-81CE-562C-7E94-C02D6CCDA323}"/>
              </a:ext>
            </a:extLst>
          </p:cNvPr>
          <p:cNvSpPr txBox="1"/>
          <p:nvPr userDrawn="1"/>
        </p:nvSpPr>
        <p:spPr>
          <a:xfrm>
            <a:off x="8146519" y="2418205"/>
            <a:ext cx="32267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>
                <a:solidFill>
                  <a:srgbClr val="241937"/>
                </a:solidFill>
                <a:latin typeface="Century Gothic" panose="020B0502020202020204" pitchFamily="34" charset="0"/>
              </a:rPr>
              <a:t>Servicios</a:t>
            </a:r>
            <a:endParaRPr lang="es-CO" sz="1400" dirty="0">
              <a:solidFill>
                <a:srgbClr val="241937"/>
              </a:solidFill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3071FC04-7F41-4E7D-3EF4-2308804649BE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1646368" y="6298561"/>
            <a:ext cx="298938" cy="291986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B5C2D0C4-73B7-EF35-B648-EE1396666E97}"/>
              </a:ext>
            </a:extLst>
          </p:cNvPr>
          <p:cNvSpPr txBox="1"/>
          <p:nvPr userDrawn="1"/>
        </p:nvSpPr>
        <p:spPr>
          <a:xfrm>
            <a:off x="5051393" y="3417481"/>
            <a:ext cx="20892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>
                <a:solidFill>
                  <a:srgbClr val="251A37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Alcance</a:t>
            </a:r>
            <a:endParaRPr lang="pt-BR" sz="3200" b="1" dirty="0">
              <a:solidFill>
                <a:srgbClr val="251A37"/>
              </a:solidFill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96597D8-3CAB-3801-B8FC-BEA0A75E7BB9}"/>
              </a:ext>
            </a:extLst>
          </p:cNvPr>
          <p:cNvSpPr txBox="1"/>
          <p:nvPr userDrawn="1"/>
        </p:nvSpPr>
        <p:spPr>
          <a:xfrm>
            <a:off x="1588216" y="0"/>
            <a:ext cx="681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rgbClr val="AFABAB"/>
                </a:solidFill>
                <a:latin typeface="Century Gothic" panose="020B0502020202020204" pitchFamily="34" charset="0"/>
              </a:rPr>
              <a:t>02.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5A781851-18D4-EAEE-166E-4D65461AF35D}"/>
              </a:ext>
            </a:extLst>
          </p:cNvPr>
          <p:cNvSpPr txBox="1"/>
          <p:nvPr userDrawn="1"/>
        </p:nvSpPr>
        <p:spPr>
          <a:xfrm>
            <a:off x="2127163" y="78972"/>
            <a:ext cx="19564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>
                <a:solidFill>
                  <a:srgbClr val="241937"/>
                </a:solidFill>
                <a:latin typeface="Century Gothic" panose="020B0502020202020204" pitchFamily="34" charset="0"/>
              </a:rPr>
              <a:t>Infraestructura</a:t>
            </a:r>
            <a:endParaRPr lang="es-CO" sz="1400" dirty="0">
              <a:solidFill>
                <a:srgbClr val="241937"/>
              </a:solidFill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6387E725-CA9F-9CA7-190D-6A3C4D71A5AA}"/>
              </a:ext>
            </a:extLst>
          </p:cNvPr>
          <p:cNvSpPr txBox="1"/>
          <p:nvPr userDrawn="1"/>
        </p:nvSpPr>
        <p:spPr>
          <a:xfrm>
            <a:off x="6685953" y="75963"/>
            <a:ext cx="14605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>
                <a:solidFill>
                  <a:srgbClr val="241937"/>
                </a:solidFill>
                <a:latin typeface="Century Gothic" panose="020B0502020202020204" pitchFamily="34" charset="0"/>
              </a:rPr>
              <a:t>Plataformas</a:t>
            </a:r>
            <a:endParaRPr lang="es-CO" sz="1400" dirty="0">
              <a:solidFill>
                <a:srgbClr val="241937"/>
              </a:solidFill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16704126-5FC3-2E02-51D2-4EC64742082A}"/>
              </a:ext>
            </a:extLst>
          </p:cNvPr>
          <p:cNvSpPr txBox="1"/>
          <p:nvPr userDrawn="1"/>
        </p:nvSpPr>
        <p:spPr>
          <a:xfrm>
            <a:off x="6195101" y="-13283"/>
            <a:ext cx="681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>
                <a:solidFill>
                  <a:srgbClr val="AFABAB"/>
                </a:solidFill>
                <a:latin typeface="Century Gothic" panose="020B0502020202020204" pitchFamily="34" charset="0"/>
              </a:rPr>
              <a:t>03.</a:t>
            </a:r>
            <a:endParaRPr lang="es-CO" sz="2400" b="1" dirty="0">
              <a:solidFill>
                <a:srgbClr val="AFABAB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44746562-F5A2-8DFF-C04C-7B22F75428CF}"/>
              </a:ext>
            </a:extLst>
          </p:cNvPr>
          <p:cNvSpPr txBox="1"/>
          <p:nvPr userDrawn="1"/>
        </p:nvSpPr>
        <p:spPr>
          <a:xfrm>
            <a:off x="4940438" y="4388520"/>
            <a:ext cx="916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rgbClr val="AFABAB"/>
                </a:solidFill>
                <a:latin typeface="Century Gothic" panose="020B0502020202020204" pitchFamily="34" charset="0"/>
              </a:rPr>
              <a:t>05.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8279278-5B5F-E9FA-C443-B86D56F7FB14}"/>
              </a:ext>
            </a:extLst>
          </p:cNvPr>
          <p:cNvSpPr txBox="1"/>
          <p:nvPr userDrawn="1"/>
        </p:nvSpPr>
        <p:spPr>
          <a:xfrm>
            <a:off x="5482391" y="4469184"/>
            <a:ext cx="19679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>
                <a:solidFill>
                  <a:srgbClr val="241937"/>
                </a:solidFill>
                <a:latin typeface="Century Gothic" panose="020B0502020202020204" pitchFamily="34" charset="0"/>
              </a:rPr>
              <a:t>Interoperabilidad</a:t>
            </a:r>
            <a:endParaRPr lang="es-CO" sz="1200" dirty="0">
              <a:solidFill>
                <a:srgbClr val="241937"/>
              </a:solidFill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AC4DED62-678D-AF30-24D2-B2E50E081B11}"/>
              </a:ext>
            </a:extLst>
          </p:cNvPr>
          <p:cNvSpPr txBox="1"/>
          <p:nvPr userDrawn="1"/>
        </p:nvSpPr>
        <p:spPr>
          <a:xfrm>
            <a:off x="7688585" y="3347790"/>
            <a:ext cx="1311518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indent="0" algn="ctr" fontAlgn="auto">
              <a:buSzPts val="900"/>
              <a:buNone/>
              <a:tabLst/>
              <a:defRPr kumimoji="0" sz="800" kern="0" spc="0" normalizeH="0" baseline="0">
                <a:ln>
                  <a:noFill/>
                </a:ln>
                <a:effectLst/>
                <a:uLnTx/>
                <a:uFillTx/>
                <a:latin typeface="Arial Nova" panose="020B0504020202020204" pitchFamily="34" charset="0"/>
                <a:cs typeface="Calibri Light" panose="020F03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sym typeface="Arial"/>
              </a:rPr>
              <a:t>Asistente virtual para el ciudadano (Chatbot) </a:t>
            </a:r>
            <a:endParaRPr kumimoji="0" lang="es-CO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sym typeface="Arial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A724BCA9-F1A1-530D-1FE6-79BC8128B09A}"/>
              </a:ext>
            </a:extLst>
          </p:cNvPr>
          <p:cNvSpPr txBox="1"/>
          <p:nvPr userDrawn="1"/>
        </p:nvSpPr>
        <p:spPr>
          <a:xfrm>
            <a:off x="8992118" y="3347790"/>
            <a:ext cx="797059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 defTabSz="914400" eaLnBrk="1" fontAlgn="auto" latinLnBrk="0" hangingPunct="1">
              <a:buSzPts val="900"/>
              <a:buNone/>
              <a:tabLst/>
              <a:defRPr kumimoji="0" sz="800" kern="0" spc="0" normalizeH="0" baseline="0">
                <a:ln>
                  <a:noFill/>
                </a:ln>
                <a:effectLst/>
                <a:uLnTx/>
                <a:uFillTx/>
                <a:latin typeface="Arial Nova" panose="020B0504020202020204" pitchFamily="34" charset="0"/>
                <a:ea typeface="+mn-ea"/>
                <a:cs typeface="Calibri Light" panose="020F03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sym typeface="Arial"/>
              </a:rPr>
              <a:t>Optimización del recaudo</a:t>
            </a:r>
            <a:endParaRPr kumimoji="0" lang="es-ES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sym typeface="Arial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6EC30BB-B9BD-6EFB-DDD7-779779692C4E}"/>
              </a:ext>
            </a:extLst>
          </p:cNvPr>
          <p:cNvSpPr txBox="1"/>
          <p:nvPr userDrawn="1"/>
        </p:nvSpPr>
        <p:spPr>
          <a:xfrm>
            <a:off x="9781192" y="3347790"/>
            <a:ext cx="620158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 defTabSz="914400" eaLnBrk="1" fontAlgn="auto" latinLnBrk="0" hangingPunct="1">
              <a:buSzPts val="900"/>
              <a:buNone/>
              <a:tabLst/>
              <a:defRPr kumimoji="0" sz="800" kern="0" spc="0" normalizeH="0" baseline="0">
                <a:ln>
                  <a:noFill/>
                </a:ln>
                <a:effectLst/>
                <a:uLnTx/>
                <a:uFillTx/>
                <a:latin typeface="Arial Nova" panose="020B0504020202020204" pitchFamily="34" charset="0"/>
                <a:ea typeface="+mn-ea"/>
                <a:cs typeface="Calibri Light" panose="020F030202020403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r>
              <a:rPr lang="es-ES" sz="700">
                <a:solidFill>
                  <a:srgbClr val="000000"/>
                </a:solidFill>
                <a:latin typeface="Century Gothic" panose="020B0502020202020204" pitchFamily="34" charset="0"/>
                <a:sym typeface="Arial"/>
              </a:rPr>
              <a:t>Detector/Evidenz</a:t>
            </a:r>
            <a:endParaRPr kumimoji="0" lang="es-ES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sym typeface="Arial"/>
            </a:endParaRPr>
          </a:p>
        </p:txBody>
      </p:sp>
      <p:sp>
        <p:nvSpPr>
          <p:cNvPr id="35" name="Rectángulo redondeado 235">
            <a:extLst>
              <a:ext uri="{FF2B5EF4-FFF2-40B4-BE49-F238E27FC236}">
                <a16:creationId xmlns:a16="http://schemas.microsoft.com/office/drawing/2014/main" id="{C33A4A10-8079-B015-3AD0-7B79C80E93B2}"/>
              </a:ext>
            </a:extLst>
          </p:cNvPr>
          <p:cNvSpPr/>
          <p:nvPr userDrawn="1"/>
        </p:nvSpPr>
        <p:spPr>
          <a:xfrm>
            <a:off x="7701782" y="4176330"/>
            <a:ext cx="1064071" cy="41545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Tx/>
              <a:buNone/>
              <a:tabLst/>
              <a:defRPr/>
            </a:pPr>
            <a:r>
              <a:rPr kumimoji="0" lang="es-CO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Calibri Light" panose="020F0302020204030204" pitchFamily="34" charset="0"/>
                <a:sym typeface="Arial"/>
              </a:rPr>
              <a:t>Proceso completo de PQRS (incluye software)</a:t>
            </a:r>
            <a:endParaRPr kumimoji="0" lang="es-CO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5750BB16-F83B-3ABB-6EDB-8DE6A97F6A44}"/>
              </a:ext>
            </a:extLst>
          </p:cNvPr>
          <p:cNvSpPr txBox="1"/>
          <p:nvPr userDrawn="1"/>
        </p:nvSpPr>
        <p:spPr>
          <a:xfrm>
            <a:off x="10450517" y="3347790"/>
            <a:ext cx="78167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 defTabSz="914400" eaLnBrk="1" fontAlgn="auto" latinLnBrk="0" hangingPunct="1">
              <a:buSzPts val="900"/>
              <a:buNone/>
              <a:tabLst/>
              <a:defRPr kumimoji="0" sz="800" kern="0" spc="0" normalizeH="0" baseline="0">
                <a:ln>
                  <a:noFill/>
                </a:ln>
                <a:effectLst/>
                <a:uLnTx/>
                <a:uFillTx/>
                <a:latin typeface="Arial Nova" panose="020B0504020202020204" pitchFamily="34" charset="0"/>
                <a:ea typeface="+mn-ea"/>
                <a:cs typeface="Calibri Light" panose="020F03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r>
              <a:rPr lang="es-ES" sz="700">
                <a:solidFill>
                  <a:srgbClr val="000000"/>
                </a:solidFill>
                <a:latin typeface="Century Gothic" panose="020B0502020202020204" pitchFamily="34" charset="0"/>
                <a:sym typeface="Arial"/>
              </a:rPr>
              <a:t>Monitoreo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r>
              <a:rPr lang="es-ES" sz="700">
                <a:solidFill>
                  <a:srgbClr val="000000"/>
                </a:solidFill>
                <a:latin typeface="Century Gothic" panose="020B0502020202020204" pitchFamily="34" charset="0"/>
                <a:sym typeface="Arial"/>
              </a:rPr>
              <a:t>operacional</a:t>
            </a:r>
            <a:endParaRPr kumimoji="0" lang="es-ES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sym typeface="Arial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1575AE3E-D55F-958A-3057-C4E6AA3D6151}"/>
              </a:ext>
            </a:extLst>
          </p:cNvPr>
          <p:cNvSpPr txBox="1"/>
          <p:nvPr userDrawn="1"/>
        </p:nvSpPr>
        <p:spPr>
          <a:xfrm>
            <a:off x="11167049" y="3344785"/>
            <a:ext cx="797059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 defTabSz="914400" eaLnBrk="1" fontAlgn="auto" latinLnBrk="0" hangingPunct="1">
              <a:buSzPts val="900"/>
              <a:buNone/>
              <a:tabLst/>
              <a:defRPr kumimoji="0" sz="800" kern="0" spc="0" normalizeH="0" baseline="0">
                <a:ln>
                  <a:noFill/>
                </a:ln>
                <a:effectLst/>
                <a:uLnTx/>
                <a:uFillTx/>
                <a:latin typeface="Arial Nova" panose="020B0504020202020204" pitchFamily="34" charset="0"/>
                <a:ea typeface="+mn-ea"/>
                <a:cs typeface="Calibri Light" panose="020F03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sym typeface="Arial"/>
              </a:rPr>
              <a:t>Contact Center</a:t>
            </a:r>
            <a:endParaRPr kumimoji="0" lang="es-ES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sym typeface="Arial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8A6DE94F-64DF-7D08-1CEB-6F08B8062708}"/>
              </a:ext>
            </a:extLst>
          </p:cNvPr>
          <p:cNvSpPr txBox="1"/>
          <p:nvPr userDrawn="1"/>
        </p:nvSpPr>
        <p:spPr>
          <a:xfrm>
            <a:off x="8740454" y="4176330"/>
            <a:ext cx="1064071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 defTabSz="914400" eaLnBrk="1" fontAlgn="auto" latinLnBrk="0" hangingPunct="1">
              <a:buSzPts val="900"/>
              <a:buNone/>
              <a:tabLst/>
              <a:defRPr kumimoji="0" sz="800" kern="0" spc="0" normalizeH="0" baseline="0">
                <a:ln>
                  <a:noFill/>
                </a:ln>
                <a:effectLst/>
                <a:uLnTx/>
                <a:uFillTx/>
                <a:latin typeface="Arial Nova" panose="020B0504020202020204" pitchFamily="34" charset="0"/>
                <a:ea typeface="+mn-ea"/>
                <a:cs typeface="Calibri Light" panose="020F03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900"/>
              <a:buFontTx/>
              <a:buNone/>
              <a:tabLst/>
              <a:defRPr/>
            </a:pP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Servicios para fortalecer recaudo y la operación</a:t>
            </a:r>
            <a:endParaRPr kumimoji="0" lang="es-E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39" name="Google Shape;5864;p7">
            <a:extLst>
              <a:ext uri="{FF2B5EF4-FFF2-40B4-BE49-F238E27FC236}">
                <a16:creationId xmlns:a16="http://schemas.microsoft.com/office/drawing/2014/main" id="{5D483F37-7F3A-BC1F-7764-1FD51A80E255}"/>
              </a:ext>
            </a:extLst>
          </p:cNvPr>
          <p:cNvSpPr/>
          <p:nvPr userDrawn="1"/>
        </p:nvSpPr>
        <p:spPr>
          <a:xfrm>
            <a:off x="9779126" y="4176330"/>
            <a:ext cx="1152907" cy="461623"/>
          </a:xfrm>
          <a:prstGeom prst="roundRect">
            <a:avLst>
              <a:gd name="adj" fmla="val 9167"/>
            </a:avLst>
          </a:prstGeom>
          <a:noFill/>
          <a:ln w="12700" cap="flat" cmpd="sng">
            <a:solidFill>
              <a:schemeClr val="bg1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7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Malgun Gothic" panose="020B0503020000020004" pitchFamily="34" charset="-127"/>
                <a:sym typeface="Malgun Gothic"/>
              </a:rPr>
              <a:t>Proceso pre-jurídico y apoyo a la gestión de cobro coactivo</a:t>
            </a:r>
            <a:endParaRPr kumimoji="0" sz="7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Malgun Gothic" panose="020B0503020000020004" pitchFamily="34" charset="-127"/>
              <a:sym typeface="Malgun Gothic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5E413788-0E5F-5C74-B20B-B57C41E5D76A}"/>
              </a:ext>
            </a:extLst>
          </p:cNvPr>
          <p:cNvSpPr txBox="1"/>
          <p:nvPr userDrawn="1"/>
        </p:nvSpPr>
        <p:spPr>
          <a:xfrm>
            <a:off x="10906634" y="4176330"/>
            <a:ext cx="898316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 defTabSz="914400" eaLnBrk="1" fontAlgn="auto" latinLnBrk="0" hangingPunct="1">
              <a:buSzPts val="900"/>
              <a:buNone/>
              <a:tabLst/>
              <a:defRPr kumimoji="0" sz="800" kern="0" spc="0" normalizeH="0" baseline="0">
                <a:ln>
                  <a:noFill/>
                </a:ln>
                <a:effectLst/>
                <a:uLnTx/>
                <a:uFillTx/>
                <a:latin typeface="Arial Nova" panose="020B0504020202020204" pitchFamily="34" charset="0"/>
                <a:ea typeface="+mn-ea"/>
                <a:cs typeface="Calibri Light" panose="020F03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r>
              <a:rPr lang="es-ES" sz="700">
                <a:solidFill>
                  <a:srgbClr val="000000"/>
                </a:solidFill>
                <a:latin typeface="Century Gothic" panose="020B0502020202020204" pitchFamily="34" charset="0"/>
                <a:sym typeface="Arial"/>
              </a:rPr>
              <a:t>Servicio de contactabilidad</a:t>
            </a:r>
            <a:endParaRPr kumimoji="0" lang="es-ES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sym typeface="Arial"/>
            </a:endParaRPr>
          </a:p>
        </p:txBody>
      </p:sp>
      <p:sp>
        <p:nvSpPr>
          <p:cNvPr id="41" name="Rectángulo redondeado 573">
            <a:extLst>
              <a:ext uri="{FF2B5EF4-FFF2-40B4-BE49-F238E27FC236}">
                <a16:creationId xmlns:a16="http://schemas.microsoft.com/office/drawing/2014/main" id="{C2C02BA8-BCC4-4BDB-1C65-B8139AB80F6C}"/>
              </a:ext>
            </a:extLst>
          </p:cNvPr>
          <p:cNvSpPr/>
          <p:nvPr userDrawn="1"/>
        </p:nvSpPr>
        <p:spPr>
          <a:xfrm>
            <a:off x="4781793" y="978939"/>
            <a:ext cx="916775" cy="322617"/>
          </a:xfrm>
          <a:prstGeom prst="roundRect">
            <a:avLst>
              <a:gd name="adj" fmla="val 91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Tx/>
              <a:buNone/>
              <a:tabLst/>
              <a:defRPr/>
            </a:pPr>
            <a:r>
              <a:rPr kumimoji="0" lang="es-CO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Calibri Light" panose="020F0302020204030204" pitchFamily="34" charset="0"/>
              </a:rPr>
              <a:t>150 puntos fijos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Tx/>
              <a:buNone/>
              <a:tabLst/>
              <a:defRPr/>
            </a:pPr>
            <a:r>
              <a:rPr kumimoji="0" lang="es-CO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Calibri Light" panose="020F0302020204030204" pitchFamily="34" charset="0"/>
              </a:rPr>
              <a:t>(5</a:t>
            </a:r>
            <a:r>
              <a:rPr lang="es-CO" sz="700" kern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0</a:t>
            </a:r>
            <a:r>
              <a:rPr kumimoji="0" lang="es-CO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Calibri Light" panose="020F0302020204030204" pitchFamily="34" charset="0"/>
              </a:rPr>
              <a:t> iniciales)</a:t>
            </a:r>
            <a:endParaRPr kumimoji="0" lang="es-CO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2" name="Rectángulo redondeado 573">
            <a:extLst>
              <a:ext uri="{FF2B5EF4-FFF2-40B4-BE49-F238E27FC236}">
                <a16:creationId xmlns:a16="http://schemas.microsoft.com/office/drawing/2014/main" id="{594691F0-2A46-6D3D-04C2-94C2D6BBA63D}"/>
              </a:ext>
            </a:extLst>
          </p:cNvPr>
          <p:cNvSpPr/>
          <p:nvPr userDrawn="1"/>
        </p:nvSpPr>
        <p:spPr>
          <a:xfrm>
            <a:off x="3055474" y="978938"/>
            <a:ext cx="908399" cy="322617"/>
          </a:xfrm>
          <a:prstGeom prst="roundRect">
            <a:avLst>
              <a:gd name="adj" fmla="val 91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Tx/>
              <a:buNone/>
              <a:tabLst/>
              <a:defRPr/>
            </a:pPr>
            <a:r>
              <a:rPr kumimoji="0" lang="es-CO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Calibri Light" panose="020F0302020204030204" pitchFamily="34" charset="0"/>
              </a:rPr>
              <a:t>Mantenimiento de semáforos</a:t>
            </a:r>
            <a:endParaRPr kumimoji="0" lang="es-CO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3" name="Rectángulo redondeado 235">
            <a:extLst>
              <a:ext uri="{FF2B5EF4-FFF2-40B4-BE49-F238E27FC236}">
                <a16:creationId xmlns:a16="http://schemas.microsoft.com/office/drawing/2014/main" id="{8AD27B1C-ED1F-36E3-C05F-943F8B8824DF}"/>
              </a:ext>
            </a:extLst>
          </p:cNvPr>
          <p:cNvSpPr/>
          <p:nvPr userDrawn="1"/>
        </p:nvSpPr>
        <p:spPr>
          <a:xfrm>
            <a:off x="4052577" y="974635"/>
            <a:ext cx="640513" cy="322617"/>
          </a:xfrm>
          <a:prstGeom prst="roundRect">
            <a:avLst>
              <a:gd name="adj" fmla="val 91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Tx/>
              <a:buNone/>
              <a:tabLst/>
              <a:defRPr/>
            </a:pPr>
            <a:r>
              <a:rPr lang="es-ES" sz="700" kern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Adecuar sede</a:t>
            </a:r>
            <a:endParaRPr kumimoji="0" lang="es-ES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0CAAA021-C465-F7CE-B2F3-4F34EC64F3ED}"/>
              </a:ext>
            </a:extLst>
          </p:cNvPr>
          <p:cNvSpPr txBox="1"/>
          <p:nvPr userDrawn="1"/>
        </p:nvSpPr>
        <p:spPr>
          <a:xfrm>
            <a:off x="1946355" y="993303"/>
            <a:ext cx="102041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700" kern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Señalización en zonas intervenidas</a:t>
            </a:r>
            <a:endParaRPr lang="es-CO" sz="700" kern="0" dirty="0">
              <a:solidFill>
                <a:srgbClr val="000000"/>
              </a:solidFill>
              <a:latin typeface="Century Gothic" panose="020B050202020202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45" name="Grupo 44">
            <a:extLst>
              <a:ext uri="{FF2B5EF4-FFF2-40B4-BE49-F238E27FC236}">
                <a16:creationId xmlns:a16="http://schemas.microsoft.com/office/drawing/2014/main" id="{F39B2BE3-9319-6D3D-9DDA-642013FE1926}"/>
              </a:ext>
            </a:extLst>
          </p:cNvPr>
          <p:cNvGrpSpPr/>
          <p:nvPr userDrawn="1"/>
        </p:nvGrpSpPr>
        <p:grpSpPr>
          <a:xfrm>
            <a:off x="2284354" y="652121"/>
            <a:ext cx="344416" cy="344416"/>
            <a:chOff x="3290193" y="1601587"/>
            <a:chExt cx="344416" cy="344416"/>
          </a:xfrm>
          <a:solidFill>
            <a:srgbClr val="3211FF"/>
          </a:solidFill>
          <a:effectLst/>
        </p:grpSpPr>
        <p:sp>
          <p:nvSpPr>
            <p:cNvPr id="46" name="Forma libre: forma 83">
              <a:extLst>
                <a:ext uri="{FF2B5EF4-FFF2-40B4-BE49-F238E27FC236}">
                  <a16:creationId xmlns:a16="http://schemas.microsoft.com/office/drawing/2014/main" id="{542B67E1-1334-1E6B-FD58-4F284E118A36}"/>
                </a:ext>
              </a:extLst>
            </p:cNvPr>
            <p:cNvSpPr/>
            <p:nvPr/>
          </p:nvSpPr>
          <p:spPr>
            <a:xfrm>
              <a:off x="3290193" y="1601587"/>
              <a:ext cx="344416" cy="344416"/>
            </a:xfrm>
            <a:custGeom>
              <a:avLst/>
              <a:gdLst>
                <a:gd name="connsiteX0" fmla="*/ 612867 w 1218005"/>
                <a:gd name="connsiteY0" fmla="*/ 1220189 h 1218005"/>
                <a:gd name="connsiteX1" fmla="*/ 5544 w 1218005"/>
                <a:gd name="connsiteY1" fmla="*/ 612867 h 1218005"/>
                <a:gd name="connsiteX2" fmla="*/ 612867 w 1218005"/>
                <a:gd name="connsiteY2" fmla="*/ 5544 h 1218005"/>
                <a:gd name="connsiteX3" fmla="*/ 1220189 w 1218005"/>
                <a:gd name="connsiteY3" fmla="*/ 612867 h 1218005"/>
                <a:gd name="connsiteX4" fmla="*/ 612867 w 1218005"/>
                <a:gd name="connsiteY4" fmla="*/ 1220189 h 1218005"/>
                <a:gd name="connsiteX5" fmla="*/ 612867 w 1218005"/>
                <a:gd name="connsiteY5" fmla="*/ 140785 h 1218005"/>
                <a:gd name="connsiteX6" fmla="*/ 140785 w 1218005"/>
                <a:gd name="connsiteY6" fmla="*/ 612867 h 1218005"/>
                <a:gd name="connsiteX7" fmla="*/ 612867 w 1218005"/>
                <a:gd name="connsiteY7" fmla="*/ 1084949 h 1218005"/>
                <a:gd name="connsiteX8" fmla="*/ 1084949 w 1218005"/>
                <a:gd name="connsiteY8" fmla="*/ 612867 h 1218005"/>
                <a:gd name="connsiteX9" fmla="*/ 612867 w 1218005"/>
                <a:gd name="connsiteY9" fmla="*/ 140785 h 121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8005" h="1218005">
                  <a:moveTo>
                    <a:pt x="612867" y="1220189"/>
                  </a:moveTo>
                  <a:cubicBezTo>
                    <a:pt x="277705" y="1220189"/>
                    <a:pt x="5544" y="948028"/>
                    <a:pt x="5544" y="612867"/>
                  </a:cubicBezTo>
                  <a:cubicBezTo>
                    <a:pt x="5544" y="277705"/>
                    <a:pt x="277705" y="5544"/>
                    <a:pt x="612867" y="5544"/>
                  </a:cubicBezTo>
                  <a:cubicBezTo>
                    <a:pt x="948028" y="5544"/>
                    <a:pt x="1220189" y="277705"/>
                    <a:pt x="1220189" y="612867"/>
                  </a:cubicBezTo>
                  <a:cubicBezTo>
                    <a:pt x="1220189" y="948028"/>
                    <a:pt x="948028" y="1220189"/>
                    <a:pt x="612867" y="1220189"/>
                  </a:cubicBezTo>
                  <a:close/>
                  <a:moveTo>
                    <a:pt x="612867" y="140785"/>
                  </a:moveTo>
                  <a:cubicBezTo>
                    <a:pt x="352466" y="140785"/>
                    <a:pt x="140785" y="352465"/>
                    <a:pt x="140785" y="612867"/>
                  </a:cubicBezTo>
                  <a:cubicBezTo>
                    <a:pt x="140785" y="873268"/>
                    <a:pt x="352466" y="1084949"/>
                    <a:pt x="612867" y="1084949"/>
                  </a:cubicBezTo>
                  <a:cubicBezTo>
                    <a:pt x="873268" y="1084949"/>
                    <a:pt x="1084949" y="873268"/>
                    <a:pt x="1084949" y="612867"/>
                  </a:cubicBezTo>
                  <a:cubicBezTo>
                    <a:pt x="1084949" y="352465"/>
                    <a:pt x="873268" y="140785"/>
                    <a:pt x="612867" y="140785"/>
                  </a:cubicBezTo>
                  <a:close/>
                </a:path>
              </a:pathLst>
            </a:custGeom>
            <a:noFill/>
            <a:ln w="8382" cap="flat">
              <a:solidFill>
                <a:srgbClr val="3211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CO" dirty="0"/>
            </a:p>
          </p:txBody>
        </p:sp>
        <p:sp>
          <p:nvSpPr>
            <p:cNvPr id="47" name="Forma libre: forma 84">
              <a:extLst>
                <a:ext uri="{FF2B5EF4-FFF2-40B4-BE49-F238E27FC236}">
                  <a16:creationId xmlns:a16="http://schemas.microsoft.com/office/drawing/2014/main" id="{2B34F6C7-596F-25B1-6DBE-F780B4B17A00}"/>
                </a:ext>
              </a:extLst>
            </p:cNvPr>
            <p:cNvSpPr/>
            <p:nvPr/>
          </p:nvSpPr>
          <p:spPr>
            <a:xfrm>
              <a:off x="3376011" y="1713002"/>
              <a:ext cx="172780" cy="121586"/>
            </a:xfrm>
            <a:custGeom>
              <a:avLst/>
              <a:gdLst>
                <a:gd name="connsiteX0" fmla="*/ 323905 w 680402"/>
                <a:gd name="connsiteY0" fmla="*/ 365066 h 478801"/>
                <a:gd name="connsiteX1" fmla="*/ 272665 w 680402"/>
                <a:gd name="connsiteY1" fmla="*/ 365066 h 478801"/>
                <a:gd name="connsiteX2" fmla="*/ 272665 w 680402"/>
                <a:gd name="connsiteY2" fmla="*/ 462506 h 478801"/>
                <a:gd name="connsiteX3" fmla="*/ 185305 w 680402"/>
                <a:gd name="connsiteY3" fmla="*/ 462506 h 478801"/>
                <a:gd name="connsiteX4" fmla="*/ 185305 w 680402"/>
                <a:gd name="connsiteY4" fmla="*/ 365066 h 478801"/>
                <a:gd name="connsiteX5" fmla="*/ 5544 w 680402"/>
                <a:gd name="connsiteY5" fmla="*/ 365066 h 478801"/>
                <a:gd name="connsiteX6" fmla="*/ 5544 w 680402"/>
                <a:gd name="connsiteY6" fmla="*/ 286945 h 478801"/>
                <a:gd name="connsiteX7" fmla="*/ 172705 w 680402"/>
                <a:gd name="connsiteY7" fmla="*/ 11424 h 478801"/>
                <a:gd name="connsiteX8" fmla="*/ 272665 w 680402"/>
                <a:gd name="connsiteY8" fmla="*/ 11424 h 478801"/>
                <a:gd name="connsiteX9" fmla="*/ 272665 w 680402"/>
                <a:gd name="connsiteY9" fmla="*/ 295345 h 478801"/>
                <a:gd name="connsiteX10" fmla="*/ 323905 w 680402"/>
                <a:gd name="connsiteY10" fmla="*/ 295345 h 478801"/>
                <a:gd name="connsiteX11" fmla="*/ 323905 w 680402"/>
                <a:gd name="connsiteY11" fmla="*/ 365066 h 478801"/>
                <a:gd name="connsiteX12" fmla="*/ 185305 w 680402"/>
                <a:gd name="connsiteY12" fmla="*/ 295345 h 478801"/>
                <a:gd name="connsiteX13" fmla="*/ 185305 w 680402"/>
                <a:gd name="connsiteY13" fmla="*/ 99624 h 478801"/>
                <a:gd name="connsiteX14" fmla="*/ 71904 w 680402"/>
                <a:gd name="connsiteY14" fmla="*/ 295345 h 478801"/>
                <a:gd name="connsiteX15" fmla="*/ 185305 w 680402"/>
                <a:gd name="connsiteY15" fmla="*/ 295345 h 478801"/>
                <a:gd name="connsiteX16" fmla="*/ 643947 w 680402"/>
                <a:gd name="connsiteY16" fmla="*/ 66864 h 478801"/>
                <a:gd name="connsiteX17" fmla="*/ 679227 w 680402"/>
                <a:gd name="connsiteY17" fmla="*/ 239905 h 478801"/>
                <a:gd name="connsiteX18" fmla="*/ 643947 w 680402"/>
                <a:gd name="connsiteY18" fmla="*/ 412946 h 478801"/>
                <a:gd name="connsiteX19" fmla="*/ 522146 w 680402"/>
                <a:gd name="connsiteY19" fmla="*/ 473426 h 478801"/>
                <a:gd name="connsiteX20" fmla="*/ 400346 w 680402"/>
                <a:gd name="connsiteY20" fmla="*/ 412946 h 478801"/>
                <a:gd name="connsiteX21" fmla="*/ 365066 w 680402"/>
                <a:gd name="connsiteY21" fmla="*/ 239905 h 478801"/>
                <a:gd name="connsiteX22" fmla="*/ 400346 w 680402"/>
                <a:gd name="connsiteY22" fmla="*/ 66864 h 478801"/>
                <a:gd name="connsiteX23" fmla="*/ 522146 w 680402"/>
                <a:gd name="connsiteY23" fmla="*/ 5544 h 478801"/>
                <a:gd name="connsiteX24" fmla="*/ 643947 w 680402"/>
                <a:gd name="connsiteY24" fmla="*/ 66864 h 478801"/>
                <a:gd name="connsiteX25" fmla="*/ 469226 w 680402"/>
                <a:gd name="connsiteY25" fmla="*/ 360026 h 478801"/>
                <a:gd name="connsiteX26" fmla="*/ 522146 w 680402"/>
                <a:gd name="connsiteY26" fmla="*/ 401186 h 478801"/>
                <a:gd name="connsiteX27" fmla="*/ 574226 w 680402"/>
                <a:gd name="connsiteY27" fmla="*/ 360026 h 478801"/>
                <a:gd name="connsiteX28" fmla="*/ 586827 w 680402"/>
                <a:gd name="connsiteY28" fmla="*/ 239905 h 478801"/>
                <a:gd name="connsiteX29" fmla="*/ 574226 w 680402"/>
                <a:gd name="connsiteY29" fmla="*/ 118105 h 478801"/>
                <a:gd name="connsiteX30" fmla="*/ 522146 w 680402"/>
                <a:gd name="connsiteY30" fmla="*/ 78624 h 478801"/>
                <a:gd name="connsiteX31" fmla="*/ 469226 w 680402"/>
                <a:gd name="connsiteY31" fmla="*/ 118105 h 478801"/>
                <a:gd name="connsiteX32" fmla="*/ 456626 w 680402"/>
                <a:gd name="connsiteY32" fmla="*/ 239905 h 478801"/>
                <a:gd name="connsiteX33" fmla="*/ 469226 w 680402"/>
                <a:gd name="connsiteY33" fmla="*/ 360026 h 478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80402" h="478801">
                  <a:moveTo>
                    <a:pt x="323905" y="365066"/>
                  </a:moveTo>
                  <a:lnTo>
                    <a:pt x="272665" y="365066"/>
                  </a:lnTo>
                  <a:lnTo>
                    <a:pt x="272665" y="462506"/>
                  </a:lnTo>
                  <a:lnTo>
                    <a:pt x="185305" y="462506"/>
                  </a:lnTo>
                  <a:lnTo>
                    <a:pt x="185305" y="365066"/>
                  </a:lnTo>
                  <a:lnTo>
                    <a:pt x="5544" y="365066"/>
                  </a:lnTo>
                  <a:lnTo>
                    <a:pt x="5544" y="286945"/>
                  </a:lnTo>
                  <a:lnTo>
                    <a:pt x="172705" y="11424"/>
                  </a:lnTo>
                  <a:lnTo>
                    <a:pt x="272665" y="11424"/>
                  </a:lnTo>
                  <a:lnTo>
                    <a:pt x="272665" y="295345"/>
                  </a:lnTo>
                  <a:lnTo>
                    <a:pt x="323905" y="295345"/>
                  </a:lnTo>
                  <a:lnTo>
                    <a:pt x="323905" y="365066"/>
                  </a:lnTo>
                  <a:close/>
                  <a:moveTo>
                    <a:pt x="185305" y="295345"/>
                  </a:moveTo>
                  <a:lnTo>
                    <a:pt x="185305" y="99624"/>
                  </a:lnTo>
                  <a:lnTo>
                    <a:pt x="71904" y="295345"/>
                  </a:lnTo>
                  <a:lnTo>
                    <a:pt x="185305" y="295345"/>
                  </a:lnTo>
                  <a:close/>
                  <a:moveTo>
                    <a:pt x="643947" y="66864"/>
                  </a:moveTo>
                  <a:cubicBezTo>
                    <a:pt x="667467" y="107185"/>
                    <a:pt x="679227" y="165145"/>
                    <a:pt x="679227" y="239905"/>
                  </a:cubicBezTo>
                  <a:cubicBezTo>
                    <a:pt x="679227" y="314665"/>
                    <a:pt x="667467" y="372626"/>
                    <a:pt x="643947" y="412946"/>
                  </a:cubicBezTo>
                  <a:cubicBezTo>
                    <a:pt x="620427" y="453266"/>
                    <a:pt x="580106" y="473426"/>
                    <a:pt x="522146" y="473426"/>
                  </a:cubicBezTo>
                  <a:cubicBezTo>
                    <a:pt x="464186" y="473426"/>
                    <a:pt x="423866" y="453266"/>
                    <a:pt x="400346" y="412946"/>
                  </a:cubicBezTo>
                  <a:cubicBezTo>
                    <a:pt x="376826" y="372626"/>
                    <a:pt x="365066" y="314665"/>
                    <a:pt x="365066" y="239905"/>
                  </a:cubicBezTo>
                  <a:cubicBezTo>
                    <a:pt x="365066" y="165145"/>
                    <a:pt x="376826" y="107185"/>
                    <a:pt x="400346" y="66864"/>
                  </a:cubicBezTo>
                  <a:cubicBezTo>
                    <a:pt x="423866" y="26544"/>
                    <a:pt x="464186" y="5544"/>
                    <a:pt x="522146" y="5544"/>
                  </a:cubicBezTo>
                  <a:cubicBezTo>
                    <a:pt x="580106" y="5544"/>
                    <a:pt x="620427" y="25704"/>
                    <a:pt x="643947" y="66864"/>
                  </a:cubicBezTo>
                  <a:close/>
                  <a:moveTo>
                    <a:pt x="469226" y="360026"/>
                  </a:moveTo>
                  <a:cubicBezTo>
                    <a:pt x="477626" y="387746"/>
                    <a:pt x="495266" y="401186"/>
                    <a:pt x="522146" y="401186"/>
                  </a:cubicBezTo>
                  <a:cubicBezTo>
                    <a:pt x="549026" y="401186"/>
                    <a:pt x="565826" y="387746"/>
                    <a:pt x="574226" y="360026"/>
                  </a:cubicBezTo>
                  <a:cubicBezTo>
                    <a:pt x="582626" y="332305"/>
                    <a:pt x="586827" y="292825"/>
                    <a:pt x="586827" y="239905"/>
                  </a:cubicBezTo>
                  <a:cubicBezTo>
                    <a:pt x="586827" y="185305"/>
                    <a:pt x="582626" y="144985"/>
                    <a:pt x="574226" y="118105"/>
                  </a:cubicBezTo>
                  <a:cubicBezTo>
                    <a:pt x="565826" y="92064"/>
                    <a:pt x="549026" y="78624"/>
                    <a:pt x="522146" y="78624"/>
                  </a:cubicBezTo>
                  <a:cubicBezTo>
                    <a:pt x="495266" y="78624"/>
                    <a:pt x="478466" y="92064"/>
                    <a:pt x="469226" y="118105"/>
                  </a:cubicBezTo>
                  <a:cubicBezTo>
                    <a:pt x="459986" y="144145"/>
                    <a:pt x="456626" y="184465"/>
                    <a:pt x="456626" y="239905"/>
                  </a:cubicBezTo>
                  <a:cubicBezTo>
                    <a:pt x="456626" y="291985"/>
                    <a:pt x="460826" y="332305"/>
                    <a:pt x="469226" y="360026"/>
                  </a:cubicBezTo>
                  <a:close/>
                </a:path>
              </a:pathLst>
            </a:custGeom>
            <a:grpFill/>
            <a:ln w="3175" cap="flat">
              <a:solidFill>
                <a:srgbClr val="3211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CO" dirty="0"/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9F53010F-C17C-9263-9BC4-23EA12310BC0}"/>
              </a:ext>
            </a:extLst>
          </p:cNvPr>
          <p:cNvGrpSpPr/>
          <p:nvPr userDrawn="1"/>
        </p:nvGrpSpPr>
        <p:grpSpPr>
          <a:xfrm>
            <a:off x="241415" y="420324"/>
            <a:ext cx="11709170" cy="6307130"/>
            <a:chOff x="241415" y="420324"/>
            <a:chExt cx="11709170" cy="6307130"/>
          </a:xfrm>
        </p:grpSpPr>
        <p:sp>
          <p:nvSpPr>
            <p:cNvPr id="49" name="Rectángulo redondeado 11">
              <a:extLst>
                <a:ext uri="{FF2B5EF4-FFF2-40B4-BE49-F238E27FC236}">
                  <a16:creationId xmlns:a16="http://schemas.microsoft.com/office/drawing/2014/main" id="{B27142E6-737C-CCBC-6CA3-A04036A8DD2E}"/>
                </a:ext>
              </a:extLst>
            </p:cNvPr>
            <p:cNvSpPr/>
            <p:nvPr/>
          </p:nvSpPr>
          <p:spPr>
            <a:xfrm>
              <a:off x="7642199" y="2742263"/>
              <a:ext cx="4308386" cy="1935106"/>
            </a:xfrm>
            <a:prstGeom prst="roundRect">
              <a:avLst>
                <a:gd name="adj" fmla="val 4032"/>
              </a:avLst>
            </a:prstGeom>
            <a:noFill/>
            <a:ln w="6350">
              <a:solidFill>
                <a:srgbClr val="AFABA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1600" dirty="0">
                <a:latin typeface="Century Gothic" panose="020B0502020202020204" pitchFamily="34" charset="0"/>
              </a:endParaRPr>
            </a:p>
          </p:txBody>
        </p:sp>
        <p:sp>
          <p:nvSpPr>
            <p:cNvPr id="50" name="Rectángulo redondeado 11">
              <a:extLst>
                <a:ext uri="{FF2B5EF4-FFF2-40B4-BE49-F238E27FC236}">
                  <a16:creationId xmlns:a16="http://schemas.microsoft.com/office/drawing/2014/main" id="{8256133B-217D-D48A-E8AA-25890EFC2B38}"/>
                </a:ext>
              </a:extLst>
            </p:cNvPr>
            <p:cNvSpPr/>
            <p:nvPr/>
          </p:nvSpPr>
          <p:spPr>
            <a:xfrm>
              <a:off x="241415" y="2742263"/>
              <a:ext cx="4308386" cy="1935106"/>
            </a:xfrm>
            <a:prstGeom prst="roundRect">
              <a:avLst>
                <a:gd name="adj" fmla="val 5017"/>
              </a:avLst>
            </a:prstGeom>
            <a:noFill/>
            <a:ln w="6350">
              <a:solidFill>
                <a:srgbClr val="AFABA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1600" dirty="0">
                <a:latin typeface="Century Gothic" panose="020B0502020202020204" pitchFamily="34" charset="0"/>
              </a:endParaRPr>
            </a:p>
          </p:txBody>
        </p:sp>
        <p:cxnSp>
          <p:nvCxnSpPr>
            <p:cNvPr id="51" name="Conector recto 50">
              <a:extLst>
                <a:ext uri="{FF2B5EF4-FFF2-40B4-BE49-F238E27FC236}">
                  <a16:creationId xmlns:a16="http://schemas.microsoft.com/office/drawing/2014/main" id="{FF51FE0C-97EB-1D83-D48F-0B76DCE4C253}"/>
                </a:ext>
              </a:extLst>
            </p:cNvPr>
            <p:cNvCxnSpPr>
              <a:cxnSpLocks/>
              <a:stCxn id="50" idx="3"/>
              <a:endCxn id="22" idx="1"/>
            </p:cNvCxnSpPr>
            <p:nvPr/>
          </p:nvCxnSpPr>
          <p:spPr>
            <a:xfrm>
              <a:off x="4549801" y="3709816"/>
              <a:ext cx="501592" cy="53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ectángulo redondeado 11">
              <a:extLst>
                <a:ext uri="{FF2B5EF4-FFF2-40B4-BE49-F238E27FC236}">
                  <a16:creationId xmlns:a16="http://schemas.microsoft.com/office/drawing/2014/main" id="{B47BC532-C520-9D85-76F1-36743EB5BB1B}"/>
                </a:ext>
              </a:extLst>
            </p:cNvPr>
            <p:cNvSpPr/>
            <p:nvPr/>
          </p:nvSpPr>
          <p:spPr>
            <a:xfrm>
              <a:off x="6215346" y="420324"/>
              <a:ext cx="4308386" cy="1935106"/>
            </a:xfrm>
            <a:prstGeom prst="roundRect">
              <a:avLst>
                <a:gd name="adj" fmla="val 4525"/>
              </a:avLst>
            </a:prstGeom>
            <a:noFill/>
            <a:ln w="6350">
              <a:solidFill>
                <a:srgbClr val="AFABA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1600" dirty="0">
                <a:latin typeface="Century Gothic" panose="020B0502020202020204" pitchFamily="34" charset="0"/>
              </a:endParaRPr>
            </a:p>
          </p:txBody>
        </p:sp>
        <p:cxnSp>
          <p:nvCxnSpPr>
            <p:cNvPr id="53" name="Conector recto 52">
              <a:extLst>
                <a:ext uri="{FF2B5EF4-FFF2-40B4-BE49-F238E27FC236}">
                  <a16:creationId xmlns:a16="http://schemas.microsoft.com/office/drawing/2014/main" id="{E07F895E-FFC9-F51A-304A-B619ED467982}"/>
                </a:ext>
              </a:extLst>
            </p:cNvPr>
            <p:cNvCxnSpPr>
              <a:cxnSpLocks/>
              <a:stCxn id="61" idx="3"/>
              <a:endCxn id="52" idx="1"/>
            </p:cNvCxnSpPr>
            <p:nvPr/>
          </p:nvCxnSpPr>
          <p:spPr>
            <a:xfrm>
              <a:off x="5976654" y="1387877"/>
              <a:ext cx="238692" cy="0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ángulo redondeado 53">
              <a:extLst>
                <a:ext uri="{FF2B5EF4-FFF2-40B4-BE49-F238E27FC236}">
                  <a16:creationId xmlns:a16="http://schemas.microsoft.com/office/drawing/2014/main" id="{0A02093C-2793-40CA-31AD-E822224554CE}"/>
                </a:ext>
              </a:extLst>
            </p:cNvPr>
            <p:cNvSpPr/>
            <p:nvPr/>
          </p:nvSpPr>
          <p:spPr>
            <a:xfrm>
              <a:off x="3941807" y="4792348"/>
              <a:ext cx="4308386" cy="1935106"/>
            </a:xfrm>
            <a:prstGeom prst="roundRect">
              <a:avLst>
                <a:gd name="adj" fmla="val 4525"/>
              </a:avLst>
            </a:prstGeom>
            <a:noFill/>
            <a:ln w="6350">
              <a:solidFill>
                <a:srgbClr val="AFABA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1600" dirty="0">
                <a:latin typeface="Century Gothic" panose="020B0502020202020204" pitchFamily="34" charset="0"/>
              </a:endParaRPr>
            </a:p>
          </p:txBody>
        </p:sp>
        <p:cxnSp>
          <p:nvCxnSpPr>
            <p:cNvPr id="55" name="Conector recto 54">
              <a:extLst>
                <a:ext uri="{FF2B5EF4-FFF2-40B4-BE49-F238E27FC236}">
                  <a16:creationId xmlns:a16="http://schemas.microsoft.com/office/drawing/2014/main" id="{1D19EA90-1E64-1B4F-C8A6-49899B325BC9}"/>
                </a:ext>
              </a:extLst>
            </p:cNvPr>
            <p:cNvCxnSpPr>
              <a:cxnSpLocks/>
              <a:stCxn id="54" idx="3"/>
            </p:cNvCxnSpPr>
            <p:nvPr/>
          </p:nvCxnSpPr>
          <p:spPr>
            <a:xfrm>
              <a:off x="8250193" y="5759901"/>
              <a:ext cx="2916856" cy="0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cto 55">
              <a:extLst>
                <a:ext uri="{FF2B5EF4-FFF2-40B4-BE49-F238E27FC236}">
                  <a16:creationId xmlns:a16="http://schemas.microsoft.com/office/drawing/2014/main" id="{1A76C1DF-7BCE-10AE-A127-A1C6FC7ED821}"/>
                </a:ext>
              </a:extLst>
            </p:cNvPr>
            <p:cNvCxnSpPr>
              <a:cxnSpLocks/>
            </p:cNvCxnSpPr>
            <p:nvPr/>
          </p:nvCxnSpPr>
          <p:spPr>
            <a:xfrm>
              <a:off x="11167049" y="4677369"/>
              <a:ext cx="0" cy="1082532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recto 56">
              <a:extLst>
                <a:ext uri="{FF2B5EF4-FFF2-40B4-BE49-F238E27FC236}">
                  <a16:creationId xmlns:a16="http://schemas.microsoft.com/office/drawing/2014/main" id="{0F827373-0C68-30CE-C217-FDDA2BD67A28}"/>
                </a:ext>
              </a:extLst>
            </p:cNvPr>
            <p:cNvCxnSpPr>
              <a:cxnSpLocks/>
              <a:endCxn id="61" idx="1"/>
            </p:cNvCxnSpPr>
            <p:nvPr/>
          </p:nvCxnSpPr>
          <p:spPr>
            <a:xfrm>
              <a:off x="1019717" y="1387877"/>
              <a:ext cx="648551" cy="0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recto 57">
              <a:extLst>
                <a:ext uri="{FF2B5EF4-FFF2-40B4-BE49-F238E27FC236}">
                  <a16:creationId xmlns:a16="http://schemas.microsoft.com/office/drawing/2014/main" id="{B820E907-B995-AE44-9897-57A4BD9AF4CB}"/>
                </a:ext>
              </a:extLst>
            </p:cNvPr>
            <p:cNvCxnSpPr>
              <a:cxnSpLocks/>
              <a:stCxn id="52" idx="3"/>
            </p:cNvCxnSpPr>
            <p:nvPr/>
          </p:nvCxnSpPr>
          <p:spPr>
            <a:xfrm>
              <a:off x="10523732" y="1387877"/>
              <a:ext cx="643317" cy="0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recto 58">
              <a:extLst>
                <a:ext uri="{FF2B5EF4-FFF2-40B4-BE49-F238E27FC236}">
                  <a16:creationId xmlns:a16="http://schemas.microsoft.com/office/drawing/2014/main" id="{8E5B25F9-7032-6A17-843A-2E85548945A4}"/>
                </a:ext>
              </a:extLst>
            </p:cNvPr>
            <p:cNvCxnSpPr>
              <a:cxnSpLocks/>
            </p:cNvCxnSpPr>
            <p:nvPr/>
          </p:nvCxnSpPr>
          <p:spPr>
            <a:xfrm>
              <a:off x="1019717" y="1387877"/>
              <a:ext cx="0" cy="879556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ector recto 59">
              <a:extLst>
                <a:ext uri="{FF2B5EF4-FFF2-40B4-BE49-F238E27FC236}">
                  <a16:creationId xmlns:a16="http://schemas.microsoft.com/office/drawing/2014/main" id="{0D222C9C-4957-D004-3A27-820D10ED20BA}"/>
                </a:ext>
              </a:extLst>
            </p:cNvPr>
            <p:cNvCxnSpPr>
              <a:cxnSpLocks/>
            </p:cNvCxnSpPr>
            <p:nvPr/>
          </p:nvCxnSpPr>
          <p:spPr>
            <a:xfrm>
              <a:off x="11172283" y="1387877"/>
              <a:ext cx="2456" cy="1368882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ectángulo redondeado 11">
              <a:extLst>
                <a:ext uri="{FF2B5EF4-FFF2-40B4-BE49-F238E27FC236}">
                  <a16:creationId xmlns:a16="http://schemas.microsoft.com/office/drawing/2014/main" id="{53A555AC-060D-579C-8B35-E8C1C05BD96A}"/>
                </a:ext>
              </a:extLst>
            </p:cNvPr>
            <p:cNvSpPr/>
            <p:nvPr/>
          </p:nvSpPr>
          <p:spPr>
            <a:xfrm>
              <a:off x="1668268" y="420324"/>
              <a:ext cx="4308386" cy="1935106"/>
            </a:xfrm>
            <a:prstGeom prst="roundRect">
              <a:avLst>
                <a:gd name="adj" fmla="val 5509"/>
              </a:avLst>
            </a:prstGeom>
            <a:noFill/>
            <a:ln w="6350">
              <a:solidFill>
                <a:srgbClr val="AFABA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16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62" name="Rectángulo redondeado 235">
            <a:extLst>
              <a:ext uri="{FF2B5EF4-FFF2-40B4-BE49-F238E27FC236}">
                <a16:creationId xmlns:a16="http://schemas.microsoft.com/office/drawing/2014/main" id="{5167ADEA-5130-991C-88B7-EBCECB628020}"/>
              </a:ext>
            </a:extLst>
          </p:cNvPr>
          <p:cNvSpPr/>
          <p:nvPr userDrawn="1"/>
        </p:nvSpPr>
        <p:spPr>
          <a:xfrm>
            <a:off x="1940883" y="1835254"/>
            <a:ext cx="1289049" cy="435548"/>
          </a:xfrm>
          <a:prstGeom prst="roundRect">
            <a:avLst>
              <a:gd name="adj" fmla="val 91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Tx/>
              <a:buNone/>
              <a:tabLst/>
              <a:defRPr/>
            </a:pPr>
            <a:r>
              <a:rPr kumimoji="0" lang="es-CO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Calibri Light" panose="020F0302020204030204" pitchFamily="34" charset="0"/>
                <a:sym typeface="Arial"/>
              </a:rPr>
              <a:t>Infraestructura centralizada y comunicaciones</a:t>
            </a:r>
            <a:endParaRPr kumimoji="0" lang="es-CO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63" name="Rectángulo redondeado 235">
            <a:extLst>
              <a:ext uri="{FF2B5EF4-FFF2-40B4-BE49-F238E27FC236}">
                <a16:creationId xmlns:a16="http://schemas.microsoft.com/office/drawing/2014/main" id="{D46F3128-3DE8-209A-6BEB-BA9F0FF7AE40}"/>
              </a:ext>
            </a:extLst>
          </p:cNvPr>
          <p:cNvSpPr/>
          <p:nvPr userDrawn="1"/>
        </p:nvSpPr>
        <p:spPr>
          <a:xfrm>
            <a:off x="4414991" y="1851975"/>
            <a:ext cx="1289048" cy="41545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Tx/>
              <a:buNone/>
              <a:tabLst/>
              <a:defRPr/>
            </a:pP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Calibri Light" panose="020F0302020204030204" pitchFamily="34" charset="0"/>
                <a:sym typeface="Arial"/>
              </a:rPr>
              <a:t>Implementar y operar el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Tx/>
              <a:buNone/>
              <a:tabLst/>
              <a:defRPr/>
            </a:pP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Calibri Light" panose="020F0302020204030204" pitchFamily="34" charset="0"/>
                <a:sym typeface="Arial"/>
              </a:rPr>
              <a:t>Centro de gestión de foto papeletas</a:t>
            </a:r>
            <a:endParaRPr kumimoji="0" lang="es-ES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Calibri Light" panose="020F0302020204030204" pitchFamily="34" charset="0"/>
              <a:sym typeface="Arial"/>
            </a:endParaRPr>
          </a:p>
        </p:txBody>
      </p:sp>
      <p:pic>
        <p:nvPicPr>
          <p:cNvPr id="64" name="Imagen 63">
            <a:extLst>
              <a:ext uri="{FF2B5EF4-FFF2-40B4-BE49-F238E27FC236}">
                <a16:creationId xmlns:a16="http://schemas.microsoft.com/office/drawing/2014/main" id="{057A83D6-3733-B8C3-94FD-CC1D7A56A5F2}"/>
              </a:ext>
            </a:extLst>
          </p:cNvPr>
          <p:cNvPicPr>
            <a:picLocks/>
          </p:cNvPicPr>
          <p:nvPr userDrawn="1"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9820" y="1404606"/>
            <a:ext cx="449763" cy="451673"/>
          </a:xfrm>
          <a:prstGeom prst="ellipse">
            <a:avLst/>
          </a:prstGeom>
          <a:ln>
            <a:noFill/>
          </a:ln>
          <a:effectLst/>
        </p:spPr>
      </p:pic>
      <p:sp>
        <p:nvSpPr>
          <p:cNvPr id="65" name="Rectángulo redondeado 235">
            <a:extLst>
              <a:ext uri="{FF2B5EF4-FFF2-40B4-BE49-F238E27FC236}">
                <a16:creationId xmlns:a16="http://schemas.microsoft.com/office/drawing/2014/main" id="{2F8AFA33-BB12-1DFB-64A8-7BFF75E2229B}"/>
              </a:ext>
            </a:extLst>
          </p:cNvPr>
          <p:cNvSpPr/>
          <p:nvPr userDrawn="1"/>
        </p:nvSpPr>
        <p:spPr>
          <a:xfrm>
            <a:off x="3256660" y="1831939"/>
            <a:ext cx="1131604" cy="435548"/>
          </a:xfrm>
          <a:prstGeom prst="roundRect">
            <a:avLst>
              <a:gd name="adj" fmla="val 91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SzPts val="900"/>
              <a:defRPr/>
            </a:pPr>
            <a:r>
              <a:rPr lang="es-CO" sz="700" kern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  <a:sym typeface="Arial"/>
              </a:rPr>
              <a:t>5 </a:t>
            </a:r>
            <a:r>
              <a:rPr lang="es-CO" sz="700" kern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unidades móviles para control de velocidad</a:t>
            </a:r>
            <a:r>
              <a:rPr lang="es-CO" sz="700" kern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  <a:sym typeface="Arial"/>
              </a:rPr>
              <a:t> </a:t>
            </a:r>
            <a:endParaRPr lang="es-CO" sz="700" kern="0" dirty="0">
              <a:solidFill>
                <a:srgbClr val="000000"/>
              </a:solidFill>
              <a:latin typeface="Century Gothic" panose="020B05020202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BC04A9E2-CF78-EF08-AA2D-1ECAB2A97815}"/>
              </a:ext>
            </a:extLst>
          </p:cNvPr>
          <p:cNvSpPr txBox="1"/>
          <p:nvPr userDrawn="1"/>
        </p:nvSpPr>
        <p:spPr>
          <a:xfrm>
            <a:off x="6576740" y="1022876"/>
            <a:ext cx="1335785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indent="0" algn="ctr" fontAlgn="auto">
              <a:buSzPts val="900"/>
              <a:buNone/>
              <a:tabLst/>
              <a:defRPr kumimoji="0" sz="800" kern="0" spc="0" normalizeH="0" baseline="0">
                <a:ln>
                  <a:noFill/>
                </a:ln>
                <a:effectLst/>
                <a:uLnTx/>
                <a:uFillTx/>
                <a:latin typeface="Arial Nova" panose="020B0504020202020204" pitchFamily="34" charset="0"/>
                <a:cs typeface="Calibri Light" panose="020F03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sym typeface="Arial"/>
              </a:rPr>
              <a:t>Plataforma digital para el registro de foto papeletas</a:t>
            </a:r>
            <a:endParaRPr kumimoji="0" lang="es-CO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sym typeface="Arial"/>
            </a:endParaRPr>
          </a:p>
        </p:txBody>
      </p:sp>
      <p:sp>
        <p:nvSpPr>
          <p:cNvPr id="67" name="Rectángulo redondeado 573">
            <a:extLst>
              <a:ext uri="{FF2B5EF4-FFF2-40B4-BE49-F238E27FC236}">
                <a16:creationId xmlns:a16="http://schemas.microsoft.com/office/drawing/2014/main" id="{869D00B4-DC1C-92E9-7E67-A783F06569BA}"/>
              </a:ext>
            </a:extLst>
          </p:cNvPr>
          <p:cNvSpPr/>
          <p:nvPr userDrawn="1"/>
        </p:nvSpPr>
        <p:spPr>
          <a:xfrm>
            <a:off x="9372328" y="1022876"/>
            <a:ext cx="790010" cy="209686"/>
          </a:xfrm>
          <a:prstGeom prst="roundRect">
            <a:avLst>
              <a:gd name="adj" fmla="val 91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Tx/>
              <a:buNone/>
              <a:tabLst/>
              <a:defRPr/>
            </a:pPr>
            <a:r>
              <a:rPr kumimoji="0" lang="es-CO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Calibri Light" panose="020F0302020204030204" pitchFamily="34" charset="0"/>
              </a:rPr>
              <a:t>Sistema DEI</a:t>
            </a:r>
            <a:endParaRPr kumimoji="0" lang="es-CO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68" name="Rectángulo redondeado 573">
            <a:extLst>
              <a:ext uri="{FF2B5EF4-FFF2-40B4-BE49-F238E27FC236}">
                <a16:creationId xmlns:a16="http://schemas.microsoft.com/office/drawing/2014/main" id="{5B2C3C68-E579-2185-5799-C09088D7F466}"/>
              </a:ext>
            </a:extLst>
          </p:cNvPr>
          <p:cNvSpPr/>
          <p:nvPr userDrawn="1"/>
        </p:nvSpPr>
        <p:spPr>
          <a:xfrm>
            <a:off x="8247422" y="1022876"/>
            <a:ext cx="790010" cy="322617"/>
          </a:xfrm>
          <a:prstGeom prst="roundRect">
            <a:avLst>
              <a:gd name="adj" fmla="val 91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Clr>
                <a:srgbClr val="000000"/>
              </a:buClr>
              <a:buSzPts val="900"/>
              <a:defRPr/>
            </a:pPr>
            <a:r>
              <a:rPr lang="es-CO" sz="700" kern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Software Semáforos</a:t>
            </a:r>
            <a:endParaRPr lang="es-CO" sz="700" kern="0" dirty="0">
              <a:solidFill>
                <a:srgbClr val="000000"/>
              </a:solidFill>
              <a:latin typeface="Century Gothic" panose="020B05020202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BB71EDBC-B2F0-9C74-1479-899C9E9D3E84}"/>
              </a:ext>
            </a:extLst>
          </p:cNvPr>
          <p:cNvSpPr txBox="1"/>
          <p:nvPr userDrawn="1"/>
        </p:nvSpPr>
        <p:spPr>
          <a:xfrm>
            <a:off x="6663520" y="1894858"/>
            <a:ext cx="1162225" cy="20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s-CO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 kumimoji="0" sz="1000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r>
              <a:rPr kumimoji="0" lang="es-E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sym typeface="Arial"/>
              </a:rPr>
              <a:t>Sede Electrónica</a:t>
            </a:r>
            <a:endParaRPr kumimoji="0" lang="es-CO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sym typeface="Arial"/>
            </a:endParaRPr>
          </a:p>
        </p:txBody>
      </p:sp>
      <p:sp>
        <p:nvSpPr>
          <p:cNvPr id="70" name="Rectángulo redondeado 235">
            <a:extLst>
              <a:ext uri="{FF2B5EF4-FFF2-40B4-BE49-F238E27FC236}">
                <a16:creationId xmlns:a16="http://schemas.microsoft.com/office/drawing/2014/main" id="{370B2F15-A641-F104-82A7-5EB7B4EB0111}"/>
              </a:ext>
            </a:extLst>
          </p:cNvPr>
          <p:cNvSpPr/>
          <p:nvPr userDrawn="1"/>
        </p:nvSpPr>
        <p:spPr>
          <a:xfrm>
            <a:off x="8095407" y="1894858"/>
            <a:ext cx="1094037" cy="209686"/>
          </a:xfrm>
          <a:prstGeom prst="roundRect">
            <a:avLst>
              <a:gd name="adj" fmla="val 91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Tx/>
              <a:buNone/>
              <a:tabLst/>
              <a:defRPr/>
            </a:pPr>
            <a:r>
              <a:rPr kumimoji="0" lang="es-CO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Calibri Light" panose="020F0302020204030204" pitchFamily="34" charset="0"/>
                <a:sym typeface="Arial"/>
              </a:rPr>
              <a:t>Cobro de cartera</a:t>
            </a:r>
            <a:endParaRPr kumimoji="0" lang="es-CO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71" name="Rectángulo redondeado 573">
            <a:extLst>
              <a:ext uri="{FF2B5EF4-FFF2-40B4-BE49-F238E27FC236}">
                <a16:creationId xmlns:a16="http://schemas.microsoft.com/office/drawing/2014/main" id="{4E27E09E-2CF8-3304-607B-BC63E9F70D1B}"/>
              </a:ext>
            </a:extLst>
          </p:cNvPr>
          <p:cNvSpPr/>
          <p:nvPr userDrawn="1"/>
        </p:nvSpPr>
        <p:spPr>
          <a:xfrm>
            <a:off x="9379316" y="1894858"/>
            <a:ext cx="774493" cy="322617"/>
          </a:xfrm>
          <a:prstGeom prst="roundRect">
            <a:avLst>
              <a:gd name="adj" fmla="val 91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Tx/>
              <a:buNone/>
              <a:tabLst/>
              <a:defRPr/>
            </a:pPr>
            <a:r>
              <a:rPr kumimoji="0" lang="es-CO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Calibri Light" panose="020F0302020204030204" pitchFamily="34" charset="0"/>
              </a:rPr>
              <a:t>Alternativas de pago</a:t>
            </a:r>
            <a:endParaRPr kumimoji="0" lang="es-CO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9331BDF2-EE94-FF1F-0096-67AE0B4CDD75}"/>
              </a:ext>
            </a:extLst>
          </p:cNvPr>
          <p:cNvSpPr txBox="1"/>
          <p:nvPr userDrawn="1"/>
        </p:nvSpPr>
        <p:spPr>
          <a:xfrm>
            <a:off x="5804130" y="5779945"/>
            <a:ext cx="916775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" panose="020B0504020202020204" pitchFamily="34" charset="0"/>
                <a:cs typeface="Calibri Light" panose="020F0302020204030204" pitchFamily="34" charset="0"/>
              </a:defRPr>
            </a:lvl1pPr>
          </a:lstStyle>
          <a:p>
            <a:pPr lvl="0" algn="ctr">
              <a:defRPr/>
            </a:pPr>
            <a:r>
              <a:rPr lang="es-CO" sz="700">
                <a:latin typeface="Century Gothic" panose="020B0502020202020204" pitchFamily="34" charset="0"/>
              </a:rPr>
              <a:t>Servicio de Administración Tributaria</a:t>
            </a:r>
            <a:endParaRPr lang="es-ES" sz="700" dirty="0">
              <a:latin typeface="Century Gothic" panose="020B0502020202020204" pitchFamily="34" charset="0"/>
              <a:sym typeface="Malgun Gothic"/>
            </a:endParaRPr>
          </a:p>
        </p:txBody>
      </p:sp>
      <p:pic>
        <p:nvPicPr>
          <p:cNvPr id="73" name="Picture 10" descr="Programa de Especialización en Administración Tributaria Municipal">
            <a:extLst>
              <a:ext uri="{FF2B5EF4-FFF2-40B4-BE49-F238E27FC236}">
                <a16:creationId xmlns:a16="http://schemas.microsoft.com/office/drawing/2014/main" id="{C352CFD6-57FC-7561-F770-C4266A87854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6416" b="-3057"/>
          <a:stretch>
            <a:fillRect/>
          </a:stretch>
        </p:blipFill>
        <p:spPr bwMode="auto">
          <a:xfrm>
            <a:off x="5992621" y="5483931"/>
            <a:ext cx="539792" cy="21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CuadroTexto 73">
            <a:extLst>
              <a:ext uri="{FF2B5EF4-FFF2-40B4-BE49-F238E27FC236}">
                <a16:creationId xmlns:a16="http://schemas.microsoft.com/office/drawing/2014/main" id="{7D8036DE-61D9-6F0F-1954-9EE13AD74159}"/>
              </a:ext>
            </a:extLst>
          </p:cNvPr>
          <p:cNvSpPr txBox="1"/>
          <p:nvPr userDrawn="1"/>
        </p:nvSpPr>
        <p:spPr>
          <a:xfrm>
            <a:off x="4045482" y="5779945"/>
            <a:ext cx="1476943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" panose="020B0504020202020204" pitchFamily="34" charset="0"/>
                <a:cs typeface="Calibri Light" panose="020F0302020204030204" pitchFamily="34" charset="0"/>
              </a:defRPr>
            </a:lvl1pPr>
          </a:lstStyle>
          <a:p>
            <a:pPr lvl="0" algn="ctr">
              <a:defRPr/>
            </a:pPr>
            <a:r>
              <a:rPr kumimoji="0" lang="es-CO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sym typeface="Malgun Gothic"/>
              </a:rPr>
              <a:t>Ministerio de transporte y comunicaciones (Datos de</a:t>
            </a:r>
            <a:r>
              <a:rPr lang="es-CO" sz="700">
                <a:latin typeface="Century Gothic" panose="020B0502020202020204" pitchFamily="34" charset="0"/>
                <a:sym typeface="Malgun Gothic"/>
              </a:rPr>
              <a:t>l infractor) (Brevete-Licencia)</a:t>
            </a:r>
            <a:endParaRPr kumimoji="0" lang="es-ES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sym typeface="Malgun Gothic"/>
            </a:endParaRPr>
          </a:p>
        </p:txBody>
      </p:sp>
      <p:pic>
        <p:nvPicPr>
          <p:cNvPr id="75" name="Imagen 74">
            <a:extLst>
              <a:ext uri="{FF2B5EF4-FFF2-40B4-BE49-F238E27FC236}">
                <a16:creationId xmlns:a16="http://schemas.microsoft.com/office/drawing/2014/main" id="{327E0B1B-1A8E-A595-4A1C-D9478DEFC087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4358927" y="5480831"/>
            <a:ext cx="850052" cy="222077"/>
          </a:xfrm>
          <a:prstGeom prst="rect">
            <a:avLst/>
          </a:prstGeom>
        </p:spPr>
      </p:pic>
      <p:sp>
        <p:nvSpPr>
          <p:cNvPr id="76" name="CuadroTexto 75">
            <a:extLst>
              <a:ext uri="{FF2B5EF4-FFF2-40B4-BE49-F238E27FC236}">
                <a16:creationId xmlns:a16="http://schemas.microsoft.com/office/drawing/2014/main" id="{64C12923-B01C-EB1E-A04F-F814B7BB9CC4}"/>
              </a:ext>
            </a:extLst>
          </p:cNvPr>
          <p:cNvSpPr txBox="1"/>
          <p:nvPr userDrawn="1"/>
        </p:nvSpPr>
        <p:spPr>
          <a:xfrm>
            <a:off x="7002610" y="5779945"/>
            <a:ext cx="1143909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" panose="020B0504020202020204" pitchFamily="34" charset="0"/>
                <a:cs typeface="Calibri Light" panose="020F0302020204030204" pitchFamily="34" charset="0"/>
              </a:defRPr>
            </a:lvl1pPr>
          </a:lstStyle>
          <a:p>
            <a:pPr lvl="0" algn="ctr">
              <a:defRPr/>
            </a:pPr>
            <a:r>
              <a:rPr lang="es-CO" sz="700">
                <a:latin typeface="Century Gothic" panose="020B0502020202020204" pitchFamily="34" charset="0"/>
              </a:rPr>
              <a:t>Superintendencia Nacional de los Registros Públicos</a:t>
            </a:r>
            <a:endParaRPr kumimoji="0" lang="es-ES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sym typeface="Malgun Gothic"/>
            </a:endParaRPr>
          </a:p>
        </p:txBody>
      </p:sp>
      <p:pic>
        <p:nvPicPr>
          <p:cNvPr id="77" name="Imagen 76">
            <a:extLst>
              <a:ext uri="{FF2B5EF4-FFF2-40B4-BE49-F238E27FC236}">
                <a16:creationId xmlns:a16="http://schemas.microsoft.com/office/drawing/2014/main" id="{835092F0-DFA0-2399-B032-B6187C2A9A7E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7229452" y="5278233"/>
            <a:ext cx="765139" cy="424675"/>
          </a:xfrm>
          <a:prstGeom prst="rect">
            <a:avLst/>
          </a:prstGeom>
        </p:spPr>
      </p:pic>
      <p:pic>
        <p:nvPicPr>
          <p:cNvPr id="78" name="Gráfico 77">
            <a:extLst>
              <a:ext uri="{FF2B5EF4-FFF2-40B4-BE49-F238E27FC236}">
                <a16:creationId xmlns:a16="http://schemas.microsoft.com/office/drawing/2014/main" id="{737BBA56-9EE9-7822-4B18-C78B082442F4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1227064" y="3841820"/>
            <a:ext cx="338514" cy="338514"/>
          </a:xfrm>
          <a:prstGeom prst="rect">
            <a:avLst/>
          </a:prstGeom>
        </p:spPr>
      </p:pic>
      <p:pic>
        <p:nvPicPr>
          <p:cNvPr id="79" name="Gráfico 78">
            <a:extLst>
              <a:ext uri="{FF2B5EF4-FFF2-40B4-BE49-F238E27FC236}">
                <a16:creationId xmlns:a16="http://schemas.microsoft.com/office/drawing/2014/main" id="{3A5AAAFA-1A9E-B992-04D5-B0FB585D9AE0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2206555" y="1354990"/>
            <a:ext cx="220525" cy="206298"/>
          </a:xfrm>
          <a:prstGeom prst="rect">
            <a:avLst/>
          </a:prstGeom>
        </p:spPr>
      </p:pic>
      <p:pic>
        <p:nvPicPr>
          <p:cNvPr id="80" name="Gráfico 79">
            <a:extLst>
              <a:ext uri="{FF2B5EF4-FFF2-40B4-BE49-F238E27FC236}">
                <a16:creationId xmlns:a16="http://schemas.microsoft.com/office/drawing/2014/main" id="{A0B57C20-E246-C104-473D-1F7EDC7D1C1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68538" y="1523719"/>
            <a:ext cx="433738" cy="335797"/>
          </a:xfrm>
          <a:prstGeom prst="rect">
            <a:avLst/>
          </a:prstGeom>
        </p:spPr>
      </p:pic>
      <p:sp>
        <p:nvSpPr>
          <p:cNvPr id="81" name="CuadroTexto 80">
            <a:extLst>
              <a:ext uri="{FF2B5EF4-FFF2-40B4-BE49-F238E27FC236}">
                <a16:creationId xmlns:a16="http://schemas.microsoft.com/office/drawing/2014/main" id="{2C7BC7DE-FE57-F7A8-1F84-6291286B402A}"/>
              </a:ext>
            </a:extLst>
          </p:cNvPr>
          <p:cNvSpPr txBox="1"/>
          <p:nvPr userDrawn="1"/>
        </p:nvSpPr>
        <p:spPr>
          <a:xfrm>
            <a:off x="514565" y="3813489"/>
            <a:ext cx="96889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 defTabSz="914400" eaLnBrk="1" fontAlgn="auto" latinLnBrk="0" hangingPunct="1">
              <a:buSzPts val="900"/>
              <a:buNone/>
              <a:tabLst/>
              <a:defRPr kumimoji="0" sz="800" kern="0" spc="0" normalizeH="0" baseline="0">
                <a:ln>
                  <a:noFill/>
                </a:ln>
                <a:effectLst/>
                <a:uLnTx/>
                <a:uFillTx/>
                <a:latin typeface="Arial Nova" panose="020B0504020202020204" pitchFamily="34" charset="0"/>
                <a:ea typeface="+mn-ea"/>
                <a:cs typeface="Calibri Light" panose="020F03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r>
              <a:rPr lang="es-ES" sz="700">
                <a:solidFill>
                  <a:srgbClr val="000000"/>
                </a:solidFill>
                <a:latin typeface="Century Gothic" panose="020B0502020202020204" pitchFamily="34" charset="0"/>
                <a:sym typeface="Arial"/>
              </a:rPr>
              <a:t>Plan de comunicaciones</a:t>
            </a:r>
            <a:endParaRPr kumimoji="0" lang="es-ES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sym typeface="Arial"/>
            </a:endParaRPr>
          </a:p>
        </p:txBody>
      </p:sp>
      <p:pic>
        <p:nvPicPr>
          <p:cNvPr id="82" name="Gráfico 81">
            <a:extLst>
              <a:ext uri="{FF2B5EF4-FFF2-40B4-BE49-F238E27FC236}">
                <a16:creationId xmlns:a16="http://schemas.microsoft.com/office/drawing/2014/main" id="{CCC0E7F7-FE06-EC0B-A516-D14B478BA75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829753" y="3449815"/>
            <a:ext cx="338514" cy="338514"/>
          </a:xfrm>
          <a:prstGeom prst="rect">
            <a:avLst/>
          </a:prstGeom>
        </p:spPr>
      </p:pic>
      <p:sp>
        <p:nvSpPr>
          <p:cNvPr id="83" name="CuadroTexto 82">
            <a:extLst>
              <a:ext uri="{FF2B5EF4-FFF2-40B4-BE49-F238E27FC236}">
                <a16:creationId xmlns:a16="http://schemas.microsoft.com/office/drawing/2014/main" id="{AF6EBE65-1AA5-0902-077A-646CE218C059}"/>
              </a:ext>
            </a:extLst>
          </p:cNvPr>
          <p:cNvSpPr txBox="1"/>
          <p:nvPr userDrawn="1"/>
        </p:nvSpPr>
        <p:spPr>
          <a:xfrm>
            <a:off x="3012941" y="3813489"/>
            <a:ext cx="1263711" cy="20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 defTabSz="914400" eaLnBrk="1" fontAlgn="auto" latinLnBrk="0" hangingPunct="1">
              <a:buSzPts val="900"/>
              <a:buNone/>
              <a:tabLst/>
              <a:defRPr kumimoji="0" sz="800" kern="0" spc="0" normalizeH="0" baseline="0">
                <a:ln>
                  <a:noFill/>
                </a:ln>
                <a:effectLst/>
                <a:uLnTx/>
                <a:uFillTx/>
                <a:latin typeface="Arial Nova" panose="020B0504020202020204" pitchFamily="34" charset="0"/>
                <a:ea typeface="+mn-ea"/>
                <a:cs typeface="Calibri Light" panose="020F0302020204030204" pitchFamily="34" charset="0"/>
              </a:defRPr>
            </a:lvl1pPr>
          </a:lstStyle>
          <a:p>
            <a:pPr>
              <a:buClr>
                <a:srgbClr val="000000"/>
              </a:buClr>
              <a:defRPr/>
            </a:pPr>
            <a:r>
              <a:rPr lang="es-ES" sz="700">
                <a:solidFill>
                  <a:srgbClr val="000000"/>
                </a:solidFill>
                <a:latin typeface="Century Gothic" panose="020B0502020202020204" pitchFamily="34" charset="0"/>
                <a:cs typeface="Calibri Light"/>
                <a:sym typeface="Arial"/>
              </a:rPr>
              <a:t>Gestión del cambio </a:t>
            </a:r>
            <a:endParaRPr lang="es-ES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grpSp>
        <p:nvGrpSpPr>
          <p:cNvPr id="84" name="Grupo 83">
            <a:extLst>
              <a:ext uri="{FF2B5EF4-FFF2-40B4-BE49-F238E27FC236}">
                <a16:creationId xmlns:a16="http://schemas.microsoft.com/office/drawing/2014/main" id="{3494D158-77B7-2E50-241C-04E298ED6EC0}"/>
              </a:ext>
            </a:extLst>
          </p:cNvPr>
          <p:cNvGrpSpPr/>
          <p:nvPr userDrawn="1"/>
        </p:nvGrpSpPr>
        <p:grpSpPr>
          <a:xfrm>
            <a:off x="3445993" y="3339182"/>
            <a:ext cx="397606" cy="449147"/>
            <a:chOff x="2757448" y="4032981"/>
            <a:chExt cx="514350" cy="581025"/>
          </a:xfrm>
        </p:grpSpPr>
        <p:pic>
          <p:nvPicPr>
            <p:cNvPr id="85" name="Gráfico 84">
              <a:extLst>
                <a:ext uri="{FF2B5EF4-FFF2-40B4-BE49-F238E27FC236}">
                  <a16:creationId xmlns:a16="http://schemas.microsoft.com/office/drawing/2014/main" id="{DC16C9F1-D23A-DA34-A11E-A5CB38F06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2757448" y="4032981"/>
              <a:ext cx="514350" cy="581025"/>
            </a:xfrm>
            <a:prstGeom prst="rect">
              <a:avLst/>
            </a:prstGeom>
          </p:spPr>
        </p:pic>
        <p:sp>
          <p:nvSpPr>
            <p:cNvPr id="86" name="Elipse 85">
              <a:extLst>
                <a:ext uri="{FF2B5EF4-FFF2-40B4-BE49-F238E27FC236}">
                  <a16:creationId xmlns:a16="http://schemas.microsoft.com/office/drawing/2014/main" id="{775C4FB7-6CC7-1424-52D6-73FAF9A74566}"/>
                </a:ext>
              </a:extLst>
            </p:cNvPr>
            <p:cNvSpPr/>
            <p:nvPr/>
          </p:nvSpPr>
          <p:spPr>
            <a:xfrm>
              <a:off x="2866898" y="4084437"/>
              <a:ext cx="358632" cy="3937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pic>
          <p:nvPicPr>
            <p:cNvPr id="87" name="Gráfico 86">
              <a:extLst>
                <a:ext uri="{FF2B5EF4-FFF2-40B4-BE49-F238E27FC236}">
                  <a16:creationId xmlns:a16="http://schemas.microsoft.com/office/drawing/2014/main" id="{642E0DE2-712F-A2A6-6E56-6FBB6DA6CF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2885228" y="4113189"/>
              <a:ext cx="312607" cy="312607"/>
            </a:xfrm>
            <a:prstGeom prst="rect">
              <a:avLst/>
            </a:prstGeom>
          </p:spPr>
        </p:pic>
      </p:grpSp>
      <p:sp>
        <p:nvSpPr>
          <p:cNvPr id="88" name="CuadroTexto 87">
            <a:extLst>
              <a:ext uri="{FF2B5EF4-FFF2-40B4-BE49-F238E27FC236}">
                <a16:creationId xmlns:a16="http://schemas.microsoft.com/office/drawing/2014/main" id="{F9FBB9C1-B0F2-EDF6-A384-43D94BD9C5ED}"/>
              </a:ext>
            </a:extLst>
          </p:cNvPr>
          <p:cNvSpPr txBox="1"/>
          <p:nvPr userDrawn="1"/>
        </p:nvSpPr>
        <p:spPr>
          <a:xfrm>
            <a:off x="1786977" y="3813489"/>
            <a:ext cx="922442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 defTabSz="914400" eaLnBrk="1" fontAlgn="auto" latinLnBrk="0" hangingPunct="1">
              <a:buSzPts val="900"/>
              <a:buNone/>
              <a:tabLst/>
              <a:defRPr kumimoji="0" sz="800" kern="0" spc="0" normalizeH="0" baseline="0">
                <a:ln>
                  <a:noFill/>
                </a:ln>
                <a:effectLst/>
                <a:uLnTx/>
                <a:uFillTx/>
                <a:latin typeface="Arial Nova" panose="020B0504020202020204" pitchFamily="34" charset="0"/>
                <a:ea typeface="+mn-ea"/>
                <a:cs typeface="Calibri Light" panose="020F0302020204030204" pitchFamily="34" charset="0"/>
              </a:defRPr>
            </a:lvl1pPr>
          </a:lstStyle>
          <a:p>
            <a:pPr>
              <a:buClr>
                <a:srgbClr val="000000"/>
              </a:buClr>
              <a:defRPr/>
            </a:pPr>
            <a:r>
              <a:rPr lang="es-ES" sz="700">
                <a:solidFill>
                  <a:srgbClr val="000000"/>
                </a:solidFill>
                <a:latin typeface="Century Gothic" panose="020B0502020202020204" pitchFamily="34" charset="0"/>
                <a:cs typeface="Calibri Light"/>
                <a:sym typeface="Arial"/>
              </a:rPr>
              <a:t>Back Office Foto papeletas</a:t>
            </a:r>
            <a:endParaRPr lang="es-ES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89" name="Gráfico 88">
            <a:extLst>
              <a:ext uri="{FF2B5EF4-FFF2-40B4-BE49-F238E27FC236}">
                <a16:creationId xmlns:a16="http://schemas.microsoft.com/office/drawing/2014/main" id="{010112B8-DB91-9099-D247-26F2DBA79515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983599" y="3267629"/>
            <a:ext cx="520700" cy="520700"/>
          </a:xfrm>
          <a:prstGeom prst="rect">
            <a:avLst/>
          </a:prstGeom>
        </p:spPr>
      </p:pic>
      <p:pic>
        <p:nvPicPr>
          <p:cNvPr id="90" name="Gráfico 89">
            <a:extLst>
              <a:ext uri="{FF2B5EF4-FFF2-40B4-BE49-F238E27FC236}">
                <a16:creationId xmlns:a16="http://schemas.microsoft.com/office/drawing/2014/main" id="{96BEB44A-B0AA-9AF2-6CB4-BD8DBE9962BF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0106932" y="3811131"/>
            <a:ext cx="497294" cy="369203"/>
          </a:xfrm>
          <a:prstGeom prst="rect">
            <a:avLst/>
          </a:prstGeom>
        </p:spPr>
      </p:pic>
      <p:pic>
        <p:nvPicPr>
          <p:cNvPr id="91" name="Gráfico 90">
            <a:extLst>
              <a:ext uri="{FF2B5EF4-FFF2-40B4-BE49-F238E27FC236}">
                <a16:creationId xmlns:a16="http://schemas.microsoft.com/office/drawing/2014/main" id="{C7D19D27-2076-5EEC-5455-BE9A9DEC2A2D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9086687" y="3808729"/>
            <a:ext cx="371605" cy="371605"/>
          </a:xfrm>
          <a:prstGeom prst="rect">
            <a:avLst/>
          </a:prstGeom>
        </p:spPr>
      </p:pic>
      <p:pic>
        <p:nvPicPr>
          <p:cNvPr id="92" name="Gráfico 91">
            <a:extLst>
              <a:ext uri="{FF2B5EF4-FFF2-40B4-BE49-F238E27FC236}">
                <a16:creationId xmlns:a16="http://schemas.microsoft.com/office/drawing/2014/main" id="{D6E55475-C74B-5EAE-9874-6C785E0FBE4A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4184861" y="620592"/>
            <a:ext cx="375945" cy="375945"/>
          </a:xfrm>
          <a:prstGeom prst="rect">
            <a:avLst/>
          </a:prstGeom>
        </p:spPr>
      </p:pic>
      <p:pic>
        <p:nvPicPr>
          <p:cNvPr id="93" name="Gráfico 92">
            <a:extLst>
              <a:ext uri="{FF2B5EF4-FFF2-40B4-BE49-F238E27FC236}">
                <a16:creationId xmlns:a16="http://schemas.microsoft.com/office/drawing/2014/main" id="{E26F1977-8F8D-E053-084C-32B212721FFB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10672095" y="2988841"/>
            <a:ext cx="338514" cy="338514"/>
          </a:xfrm>
          <a:prstGeom prst="rect">
            <a:avLst/>
          </a:prstGeom>
        </p:spPr>
      </p:pic>
      <p:pic>
        <p:nvPicPr>
          <p:cNvPr id="94" name="Gráfico 93">
            <a:extLst>
              <a:ext uri="{FF2B5EF4-FFF2-40B4-BE49-F238E27FC236}">
                <a16:creationId xmlns:a16="http://schemas.microsoft.com/office/drawing/2014/main" id="{9DAE8CF0-284D-D50A-F3A0-834C550EFC25}"/>
              </a:ext>
            </a:extLst>
          </p:cNvPr>
          <p:cNvPicPr>
            <a:picLocks noChangeAspect="1"/>
          </p:cNvPicPr>
          <p:nvPr userDrawn="1"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9590979" y="1535871"/>
            <a:ext cx="351166" cy="351166"/>
          </a:xfrm>
          <a:prstGeom prst="rect">
            <a:avLst/>
          </a:prstGeom>
        </p:spPr>
      </p:pic>
      <p:pic>
        <p:nvPicPr>
          <p:cNvPr id="95" name="Gráfico 94">
            <a:extLst>
              <a:ext uri="{FF2B5EF4-FFF2-40B4-BE49-F238E27FC236}">
                <a16:creationId xmlns:a16="http://schemas.microsoft.com/office/drawing/2014/main" id="{54DF4847-C454-15DB-EB71-C1A73960F982}"/>
              </a:ext>
            </a:extLst>
          </p:cNvPr>
          <p:cNvPicPr>
            <a:picLocks noChangeAspect="1"/>
          </p:cNvPicPr>
          <p:nvPr userDrawn="1"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3349208" y="620592"/>
            <a:ext cx="320929" cy="375945"/>
          </a:xfrm>
          <a:prstGeom prst="rect">
            <a:avLst/>
          </a:prstGeom>
        </p:spPr>
      </p:pic>
      <p:pic>
        <p:nvPicPr>
          <p:cNvPr id="96" name="Gráfico 95">
            <a:extLst>
              <a:ext uri="{FF2B5EF4-FFF2-40B4-BE49-F238E27FC236}">
                <a16:creationId xmlns:a16="http://schemas.microsoft.com/office/drawing/2014/main" id="{1302A6E2-7D4B-B710-49B7-8D7127B88C7F}"/>
              </a:ext>
            </a:extLst>
          </p:cNvPr>
          <p:cNvPicPr>
            <a:picLocks noChangeAspect="1"/>
          </p:cNvPicPr>
          <p:nvPr userDrawn="1"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8481960" y="629204"/>
            <a:ext cx="320929" cy="375945"/>
          </a:xfrm>
          <a:prstGeom prst="rect">
            <a:avLst/>
          </a:prstGeom>
        </p:spPr>
      </p:pic>
      <p:pic>
        <p:nvPicPr>
          <p:cNvPr id="97" name="Gráfico 96">
            <a:extLst>
              <a:ext uri="{FF2B5EF4-FFF2-40B4-BE49-F238E27FC236}">
                <a16:creationId xmlns:a16="http://schemas.microsoft.com/office/drawing/2014/main" id="{168A1217-EA0A-5B8E-270C-F54CD7B19C95}"/>
              </a:ext>
            </a:extLst>
          </p:cNvPr>
          <p:cNvPicPr>
            <a:picLocks noChangeAspect="1"/>
          </p:cNvPicPr>
          <p:nvPr userDrawn="1"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2516670" y="1585626"/>
            <a:ext cx="137473" cy="161040"/>
          </a:xfrm>
          <a:prstGeom prst="rect">
            <a:avLst/>
          </a:prstGeom>
        </p:spPr>
      </p:pic>
      <p:pic>
        <p:nvPicPr>
          <p:cNvPr id="98" name="Gráfico 97">
            <a:extLst>
              <a:ext uri="{FF2B5EF4-FFF2-40B4-BE49-F238E27FC236}">
                <a16:creationId xmlns:a16="http://schemas.microsoft.com/office/drawing/2014/main" id="{4EBEACB7-BB83-436C-F820-829070543F92}"/>
              </a:ext>
            </a:extLst>
          </p:cNvPr>
          <p:cNvPicPr>
            <a:picLocks noChangeAspect="1"/>
          </p:cNvPicPr>
          <p:nvPr userDrawn="1"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5074876" y="620010"/>
            <a:ext cx="330609" cy="376527"/>
          </a:xfrm>
          <a:prstGeom prst="rect">
            <a:avLst/>
          </a:prstGeom>
        </p:spPr>
      </p:pic>
      <p:pic>
        <p:nvPicPr>
          <p:cNvPr id="99" name="Gráfico 98">
            <a:extLst>
              <a:ext uri="{FF2B5EF4-FFF2-40B4-BE49-F238E27FC236}">
                <a16:creationId xmlns:a16="http://schemas.microsoft.com/office/drawing/2014/main" id="{DD7C17B7-489F-D904-A891-2630020D810C}"/>
              </a:ext>
            </a:extLst>
          </p:cNvPr>
          <p:cNvPicPr>
            <a:picLocks noChangeAspect="1"/>
          </p:cNvPicPr>
          <p:nvPr userDrawn="1"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9602029" y="628622"/>
            <a:ext cx="330609" cy="376527"/>
          </a:xfrm>
          <a:prstGeom prst="rect">
            <a:avLst/>
          </a:prstGeom>
        </p:spPr>
      </p:pic>
      <p:pic>
        <p:nvPicPr>
          <p:cNvPr id="100" name="Gráfico 99">
            <a:extLst>
              <a:ext uri="{FF2B5EF4-FFF2-40B4-BE49-F238E27FC236}">
                <a16:creationId xmlns:a16="http://schemas.microsoft.com/office/drawing/2014/main" id="{99121E86-2E41-0865-F0DE-941FE776B9CA}"/>
              </a:ext>
            </a:extLst>
          </p:cNvPr>
          <p:cNvPicPr>
            <a:picLocks noChangeAspect="1"/>
          </p:cNvPicPr>
          <p:nvPr userDrawn="1"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8474296" y="1435501"/>
            <a:ext cx="317551" cy="455970"/>
          </a:xfrm>
          <a:prstGeom prst="rect">
            <a:avLst/>
          </a:prstGeom>
        </p:spPr>
      </p:pic>
      <p:sp>
        <p:nvSpPr>
          <p:cNvPr id="101" name="CuadroTexto 100">
            <a:extLst>
              <a:ext uri="{FF2B5EF4-FFF2-40B4-BE49-F238E27FC236}">
                <a16:creationId xmlns:a16="http://schemas.microsoft.com/office/drawing/2014/main" id="{C6CF76A5-C31F-F247-5E70-21EA7E0A6926}"/>
              </a:ext>
            </a:extLst>
          </p:cNvPr>
          <p:cNvSpPr txBox="1"/>
          <p:nvPr userDrawn="1"/>
        </p:nvSpPr>
        <p:spPr>
          <a:xfrm>
            <a:off x="213856" y="2313599"/>
            <a:ext cx="681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rgbClr val="AFABAB"/>
                </a:solidFill>
                <a:latin typeface="Century Gothic" panose="020B0502020202020204" pitchFamily="34" charset="0"/>
              </a:rPr>
              <a:t>01.</a:t>
            </a:r>
          </a:p>
        </p:txBody>
      </p:sp>
    </p:spTree>
    <p:extLst>
      <p:ext uri="{BB962C8B-B14F-4D97-AF65-F5344CB8AC3E}">
        <p14:creationId xmlns:p14="http://schemas.microsoft.com/office/powerpoint/2010/main" val="306347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Esqu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3D3A0069-A1BC-985A-B29C-DF3E4B9696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61516" y="2554107"/>
            <a:ext cx="3190253" cy="2936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F9F12127-35E0-11C0-03ED-FB14394FA1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7266" y="1020918"/>
            <a:ext cx="2978004" cy="69048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28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1</a:t>
            </a:r>
            <a:endParaRPr lang="en-TL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5D269591-CFD7-502E-859B-0E3052674D1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43914" y="1001719"/>
            <a:ext cx="2978004" cy="69048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28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2</a:t>
            </a:r>
            <a:endParaRPr lang="en-TL"/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2ED4F90D-8868-420C-4EF5-C3DC6CD56692}"/>
              </a:ext>
            </a:extLst>
          </p:cNvPr>
          <p:cNvCxnSpPr>
            <a:cxnSpLocks/>
          </p:cNvCxnSpPr>
          <p:nvPr userDrawn="1"/>
        </p:nvCxnSpPr>
        <p:spPr>
          <a:xfrm>
            <a:off x="-76200" y="1463994"/>
            <a:ext cx="779688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0C709BDA-244C-947E-78E8-C93CD8E20396}"/>
              </a:ext>
            </a:extLst>
          </p:cNvPr>
          <p:cNvCxnSpPr>
            <a:cxnSpLocks/>
          </p:cNvCxnSpPr>
          <p:nvPr userDrawn="1"/>
        </p:nvCxnSpPr>
        <p:spPr>
          <a:xfrm>
            <a:off x="4207042" y="1463994"/>
            <a:ext cx="1478283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9729FB99-B713-6604-EA8E-70F14032CD13}"/>
              </a:ext>
            </a:extLst>
          </p:cNvPr>
          <p:cNvCxnSpPr>
            <a:cxnSpLocks/>
          </p:cNvCxnSpPr>
          <p:nvPr userDrawn="1"/>
        </p:nvCxnSpPr>
        <p:spPr>
          <a:xfrm>
            <a:off x="9333691" y="1463994"/>
            <a:ext cx="3190323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CE2AEF85-C02C-CF96-9EB2-078CDDCABA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93E332E-897D-96CF-5593-5D7A74A1F3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sp>
        <p:nvSpPr>
          <p:cNvPr id="14" name="Rectángulo redondeado 11">
            <a:extLst>
              <a:ext uri="{FF2B5EF4-FFF2-40B4-BE49-F238E27FC236}">
                <a16:creationId xmlns:a16="http://schemas.microsoft.com/office/drawing/2014/main" id="{68EA0BF0-8791-C77E-5710-0EFD0170A164}"/>
              </a:ext>
            </a:extLst>
          </p:cNvPr>
          <p:cNvSpPr/>
          <p:nvPr userDrawn="1"/>
        </p:nvSpPr>
        <p:spPr>
          <a:xfrm>
            <a:off x="5744832" y="2261243"/>
            <a:ext cx="3684008" cy="3274626"/>
          </a:xfrm>
          <a:prstGeom prst="roundRect">
            <a:avLst>
              <a:gd name="adj" fmla="val 2267"/>
            </a:avLst>
          </a:prstGeom>
          <a:noFill/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7" name="Rectángulo redondeado 11">
            <a:extLst>
              <a:ext uri="{FF2B5EF4-FFF2-40B4-BE49-F238E27FC236}">
                <a16:creationId xmlns:a16="http://schemas.microsoft.com/office/drawing/2014/main" id="{607CF10C-1C17-7EBE-4D46-8A6127EF9C79}"/>
              </a:ext>
            </a:extLst>
          </p:cNvPr>
          <p:cNvSpPr/>
          <p:nvPr userDrawn="1"/>
        </p:nvSpPr>
        <p:spPr>
          <a:xfrm>
            <a:off x="703488" y="2261243"/>
            <a:ext cx="3684008" cy="3274626"/>
          </a:xfrm>
          <a:prstGeom prst="roundRect">
            <a:avLst>
              <a:gd name="adj" fmla="val 2810"/>
            </a:avLst>
          </a:prstGeom>
          <a:noFill/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44BC24C5-B5F5-BBE9-4994-3BA2A6D74F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61516" y="2910148"/>
            <a:ext cx="3190253" cy="23667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3F84EE62-18AF-321E-0C1B-A0CFCEA3937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88494" y="2554107"/>
            <a:ext cx="3190253" cy="2936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CCBAE671-DE2D-CE84-20B2-004415587B4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988494" y="2910148"/>
            <a:ext cx="3190253" cy="23667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DFDBB3DC-016A-898D-3DD0-F6C1C141FA36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3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3_Esqu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D92841D-68E7-415B-CF5B-F57917B2DF6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6685" y="3737269"/>
            <a:ext cx="2705133" cy="756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1F439EC3-8ECC-4B31-C339-3B2A130220C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004" y="1469175"/>
            <a:ext cx="7916226" cy="69048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2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Línea de </a:t>
            </a:r>
            <a:r>
              <a:rPr lang="en-US" dirty="0" err="1"/>
              <a:t>tiempo</a:t>
            </a:r>
            <a:endParaRPr lang="en-TL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47D62F81-2B4D-F924-0CEC-0DE027006CEA}"/>
              </a:ext>
            </a:extLst>
          </p:cNvPr>
          <p:cNvCxnSpPr>
            <a:cxnSpLocks/>
          </p:cNvCxnSpPr>
          <p:nvPr userDrawn="1"/>
        </p:nvCxnSpPr>
        <p:spPr>
          <a:xfrm>
            <a:off x="2714625" y="2777532"/>
            <a:ext cx="1750206" cy="0"/>
          </a:xfrm>
          <a:prstGeom prst="line">
            <a:avLst/>
          </a:prstGeom>
          <a:ln w="6350">
            <a:solidFill>
              <a:srgbClr val="AFABAB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DD65C720-7EC5-872D-5767-0D12BD4699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A8D18B5E-E9FE-E33C-DEFD-376B9B32E6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42BDCF63-A0B3-A131-1E60-66FFAB5D4777}"/>
              </a:ext>
            </a:extLst>
          </p:cNvPr>
          <p:cNvCxnSpPr>
            <a:cxnSpLocks/>
          </p:cNvCxnSpPr>
          <p:nvPr userDrawn="1"/>
        </p:nvCxnSpPr>
        <p:spPr>
          <a:xfrm>
            <a:off x="10587038" y="2777532"/>
            <a:ext cx="1706562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Grupo 15">
            <a:extLst>
              <a:ext uri="{FF2B5EF4-FFF2-40B4-BE49-F238E27FC236}">
                <a16:creationId xmlns:a16="http://schemas.microsoft.com/office/drawing/2014/main" id="{18F476DA-FC32-18B4-8472-7D43021BD071}"/>
              </a:ext>
            </a:extLst>
          </p:cNvPr>
          <p:cNvGrpSpPr/>
          <p:nvPr userDrawn="1"/>
        </p:nvGrpSpPr>
        <p:grpSpPr>
          <a:xfrm>
            <a:off x="772344" y="3039142"/>
            <a:ext cx="2839478" cy="1567190"/>
            <a:chOff x="997545" y="2741542"/>
            <a:chExt cx="2839478" cy="1567190"/>
          </a:xfrm>
        </p:grpSpPr>
        <p:cxnSp>
          <p:nvCxnSpPr>
            <p:cNvPr id="17" name="Conector recto 16">
              <a:extLst>
                <a:ext uri="{FF2B5EF4-FFF2-40B4-BE49-F238E27FC236}">
                  <a16:creationId xmlns:a16="http://schemas.microsoft.com/office/drawing/2014/main" id="{82C97A53-AFA8-EA3B-0C89-97265946272F}"/>
                </a:ext>
              </a:extLst>
            </p:cNvPr>
            <p:cNvCxnSpPr>
              <a:cxnSpLocks/>
            </p:cNvCxnSpPr>
            <p:nvPr/>
          </p:nvCxnSpPr>
          <p:spPr>
            <a:xfrm>
              <a:off x="997545" y="2741542"/>
              <a:ext cx="0" cy="1566298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F41B96FF-8DE5-4204-C418-F3BB3FC64E81}"/>
                </a:ext>
              </a:extLst>
            </p:cNvPr>
            <p:cNvCxnSpPr>
              <a:cxnSpLocks/>
            </p:cNvCxnSpPr>
            <p:nvPr/>
          </p:nvCxnSpPr>
          <p:spPr>
            <a:xfrm>
              <a:off x="997545" y="4308732"/>
              <a:ext cx="2839478" cy="0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5627CEC9-11BD-287D-4850-1D590DA6F811}"/>
              </a:ext>
            </a:extLst>
          </p:cNvPr>
          <p:cNvGrpSpPr/>
          <p:nvPr userDrawn="1"/>
        </p:nvGrpSpPr>
        <p:grpSpPr>
          <a:xfrm>
            <a:off x="4710690" y="3038250"/>
            <a:ext cx="2839478" cy="1567190"/>
            <a:chOff x="997545" y="2741542"/>
            <a:chExt cx="2839478" cy="1567190"/>
          </a:xfrm>
        </p:grpSpPr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3AE68824-E210-5CB3-D157-4EFD822C73BB}"/>
                </a:ext>
              </a:extLst>
            </p:cNvPr>
            <p:cNvCxnSpPr>
              <a:cxnSpLocks/>
            </p:cNvCxnSpPr>
            <p:nvPr/>
          </p:nvCxnSpPr>
          <p:spPr>
            <a:xfrm>
              <a:off x="997545" y="2741542"/>
              <a:ext cx="0" cy="1566298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D9F433F0-0EB2-89FB-BEC7-97C6C728937B}"/>
                </a:ext>
              </a:extLst>
            </p:cNvPr>
            <p:cNvCxnSpPr>
              <a:cxnSpLocks/>
            </p:cNvCxnSpPr>
            <p:nvPr/>
          </p:nvCxnSpPr>
          <p:spPr>
            <a:xfrm>
              <a:off x="997545" y="4308732"/>
              <a:ext cx="2839478" cy="0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D3060FA1-BF39-12A9-5A8D-DE065BBFBBBC}"/>
              </a:ext>
            </a:extLst>
          </p:cNvPr>
          <p:cNvGrpSpPr/>
          <p:nvPr userDrawn="1"/>
        </p:nvGrpSpPr>
        <p:grpSpPr>
          <a:xfrm>
            <a:off x="8649034" y="3038250"/>
            <a:ext cx="2839478" cy="1567190"/>
            <a:chOff x="997545" y="2741542"/>
            <a:chExt cx="2839478" cy="1567190"/>
          </a:xfrm>
        </p:grpSpPr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E0EC6129-DE9F-5494-5C67-E3C0E1E3E24D}"/>
                </a:ext>
              </a:extLst>
            </p:cNvPr>
            <p:cNvCxnSpPr>
              <a:cxnSpLocks/>
            </p:cNvCxnSpPr>
            <p:nvPr/>
          </p:nvCxnSpPr>
          <p:spPr>
            <a:xfrm>
              <a:off x="997545" y="2741542"/>
              <a:ext cx="0" cy="1566298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23">
              <a:extLst>
                <a:ext uri="{FF2B5EF4-FFF2-40B4-BE49-F238E27FC236}">
                  <a16:creationId xmlns:a16="http://schemas.microsoft.com/office/drawing/2014/main" id="{BB9ED80F-F36B-BC4F-CFD7-3910E159EC4D}"/>
                </a:ext>
              </a:extLst>
            </p:cNvPr>
            <p:cNvCxnSpPr>
              <a:cxnSpLocks/>
            </p:cNvCxnSpPr>
            <p:nvPr/>
          </p:nvCxnSpPr>
          <p:spPr>
            <a:xfrm>
              <a:off x="997545" y="4308732"/>
              <a:ext cx="2839478" cy="0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8DCBD65E-FDDE-06D1-EA28-C22801738425}"/>
              </a:ext>
            </a:extLst>
          </p:cNvPr>
          <p:cNvCxnSpPr>
            <a:cxnSpLocks/>
          </p:cNvCxnSpPr>
          <p:nvPr userDrawn="1"/>
        </p:nvCxnSpPr>
        <p:spPr>
          <a:xfrm>
            <a:off x="6629400" y="2777532"/>
            <a:ext cx="1769256" cy="0"/>
          </a:xfrm>
          <a:prstGeom prst="line">
            <a:avLst/>
          </a:prstGeom>
          <a:ln w="6350">
            <a:solidFill>
              <a:srgbClr val="AFABAB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A01F5163-DFF5-2DC5-B694-E2F99CAE2BE8}"/>
              </a:ext>
            </a:extLst>
          </p:cNvPr>
          <p:cNvCxnSpPr>
            <a:cxnSpLocks/>
          </p:cNvCxnSpPr>
          <p:nvPr userDrawn="1"/>
        </p:nvCxnSpPr>
        <p:spPr>
          <a:xfrm>
            <a:off x="-95250" y="2777532"/>
            <a:ext cx="65405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Marcador de texto 20">
            <a:extLst>
              <a:ext uri="{FF2B5EF4-FFF2-40B4-BE49-F238E27FC236}">
                <a16:creationId xmlns:a16="http://schemas.microsoft.com/office/drawing/2014/main" id="{BF128C69-B0ED-1F4E-E47D-DE1E823D70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8004" y="2515476"/>
            <a:ext cx="1886322" cy="523220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lang="es-ES_tradnl" sz="2400" b="1" kern="1200" dirty="0" smtClean="0">
                <a:solidFill>
                  <a:srgbClr val="3211FF"/>
                </a:solidFill>
                <a:latin typeface="Century Gothic"/>
                <a:ea typeface="+mn-lt"/>
                <a:cs typeface="+mn-lt"/>
              </a:defRPr>
            </a:lvl1pPr>
          </a:lstStyle>
          <a:p>
            <a:pPr lvl="0"/>
            <a:r>
              <a:rPr lang="es-ES_tradnl" dirty="0"/>
              <a:t>Fecha 1</a:t>
            </a:r>
          </a:p>
        </p:txBody>
      </p:sp>
      <p:sp>
        <p:nvSpPr>
          <p:cNvPr id="33" name="Marcador de texto 20">
            <a:extLst>
              <a:ext uri="{FF2B5EF4-FFF2-40B4-BE49-F238E27FC236}">
                <a16:creationId xmlns:a16="http://schemas.microsoft.com/office/drawing/2014/main" id="{6E43E9B2-D4FE-968D-1CE1-3D2889768C7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2303" y="2515476"/>
            <a:ext cx="1886322" cy="523220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lang="es-ES_tradnl" sz="2400" b="1" kern="1200" dirty="0" smtClean="0">
                <a:solidFill>
                  <a:srgbClr val="3211FF"/>
                </a:solidFill>
                <a:latin typeface="Century Gothic"/>
                <a:ea typeface="+mn-lt"/>
                <a:cs typeface="+mn-lt"/>
              </a:defRPr>
            </a:lvl1pPr>
          </a:lstStyle>
          <a:p>
            <a:pPr lvl="0"/>
            <a:r>
              <a:rPr lang="es-ES_tradnl" dirty="0"/>
              <a:t>Fecha 2</a:t>
            </a:r>
          </a:p>
        </p:txBody>
      </p:sp>
      <p:sp>
        <p:nvSpPr>
          <p:cNvPr id="34" name="Marcador de texto 20">
            <a:extLst>
              <a:ext uri="{FF2B5EF4-FFF2-40B4-BE49-F238E27FC236}">
                <a16:creationId xmlns:a16="http://schemas.microsoft.com/office/drawing/2014/main" id="{B396B6E7-9A36-EDF7-F05D-2D86AD03E6E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505653" y="2515476"/>
            <a:ext cx="1886322" cy="523220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lang="es-ES_tradnl" sz="2400" b="1" kern="1200" dirty="0" smtClean="0">
                <a:solidFill>
                  <a:srgbClr val="3211FF"/>
                </a:solidFill>
                <a:latin typeface="Century Gothic"/>
                <a:ea typeface="+mn-lt"/>
                <a:cs typeface="+mn-lt"/>
              </a:defRPr>
            </a:lvl1pPr>
          </a:lstStyle>
          <a:p>
            <a:pPr lvl="0"/>
            <a:r>
              <a:rPr lang="es-ES_tradnl" dirty="0"/>
              <a:t>Fecha 3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FC396551-70F9-ED33-9AA2-D5A91730084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835504" y="3737269"/>
            <a:ext cx="2705133" cy="756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84CFF4C6-50D6-E0E4-3249-0D06657D2D1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778854" y="3737269"/>
            <a:ext cx="2705133" cy="756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818EFEE4-3EC8-B059-2CC7-151D12B6F6F2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099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Esqu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ED8E5FBF-E0EC-5754-A12C-BFAD5FE26AE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7675" y="3655650"/>
            <a:ext cx="2345495" cy="75641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5B0E0CAE-07AA-5D1D-43C7-2C3504EBD2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004" y="1469175"/>
            <a:ext cx="7916226" cy="69048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2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Cifras</a:t>
            </a:r>
            <a:endParaRPr lang="en-TL"/>
          </a:p>
        </p:txBody>
      </p:sp>
      <p:sp>
        <p:nvSpPr>
          <p:cNvPr id="13" name="Rectángulo redondeado 11">
            <a:extLst>
              <a:ext uri="{FF2B5EF4-FFF2-40B4-BE49-F238E27FC236}">
                <a16:creationId xmlns:a16="http://schemas.microsoft.com/office/drawing/2014/main" id="{3C4083D9-D1A6-1BE7-99FB-7F798F5A9740}"/>
              </a:ext>
            </a:extLst>
          </p:cNvPr>
          <p:cNvSpPr/>
          <p:nvPr userDrawn="1"/>
        </p:nvSpPr>
        <p:spPr>
          <a:xfrm>
            <a:off x="743557" y="2497110"/>
            <a:ext cx="2798838" cy="2104258"/>
          </a:xfrm>
          <a:prstGeom prst="roundRect">
            <a:avLst>
              <a:gd name="adj" fmla="val 5865"/>
            </a:avLst>
          </a:prstGeom>
          <a:noFill/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Rectángulo redondeado 11">
            <a:extLst>
              <a:ext uri="{FF2B5EF4-FFF2-40B4-BE49-F238E27FC236}">
                <a16:creationId xmlns:a16="http://schemas.microsoft.com/office/drawing/2014/main" id="{1BB19E2C-86B3-1752-2139-C2B8B91EC243}"/>
              </a:ext>
            </a:extLst>
          </p:cNvPr>
          <p:cNvSpPr/>
          <p:nvPr userDrawn="1"/>
        </p:nvSpPr>
        <p:spPr>
          <a:xfrm>
            <a:off x="4567146" y="2497110"/>
            <a:ext cx="2798838" cy="2104258"/>
          </a:xfrm>
          <a:prstGeom prst="roundRect">
            <a:avLst>
              <a:gd name="adj" fmla="val 6318"/>
            </a:avLst>
          </a:prstGeom>
          <a:noFill/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5" name="Rectángulo redondeado 11">
            <a:extLst>
              <a:ext uri="{FF2B5EF4-FFF2-40B4-BE49-F238E27FC236}">
                <a16:creationId xmlns:a16="http://schemas.microsoft.com/office/drawing/2014/main" id="{103707FB-1C9A-B2D4-2D62-5203765366ED}"/>
              </a:ext>
            </a:extLst>
          </p:cNvPr>
          <p:cNvSpPr/>
          <p:nvPr userDrawn="1"/>
        </p:nvSpPr>
        <p:spPr>
          <a:xfrm>
            <a:off x="8390736" y="2497110"/>
            <a:ext cx="2798838" cy="2104258"/>
          </a:xfrm>
          <a:prstGeom prst="roundRect">
            <a:avLst>
              <a:gd name="adj" fmla="val 5865"/>
            </a:avLst>
          </a:prstGeom>
          <a:noFill/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5EC9BA68-EB5C-94DC-8817-AD96BAA05D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C303681-817F-FA70-DD16-CFFBE5FBB8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D557ED72-E4DF-A754-D8C4-98BBC4ECC9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0157" y="2788079"/>
            <a:ext cx="2020838" cy="7386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5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0%</a:t>
            </a:r>
            <a:endParaRPr lang="en-TL"/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B7E89368-E879-61BA-5028-47752C7A70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52144" y="2788079"/>
            <a:ext cx="2020838" cy="7386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5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0%</a:t>
            </a:r>
            <a:endParaRPr lang="en-TL"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6EF0BD21-F707-B789-DB4F-AC434F24C4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81194" y="2788079"/>
            <a:ext cx="2020838" cy="73866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5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0%</a:t>
            </a:r>
            <a:endParaRPr lang="en-TL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A4D3526-524E-AE00-E2E7-B4477D0BA5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89815" y="3655650"/>
            <a:ext cx="2345495" cy="75641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F3257162-917D-42F7-3F30-178ECD4E3A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11802" y="3655650"/>
            <a:ext cx="2345495" cy="75641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6A78C438-9654-A871-4FF6-D1E0F75C4E2E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003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Esqu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1F86E3B9-FBEC-56BC-D6B2-80C96512EFF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1842" y="3142354"/>
            <a:ext cx="2798838" cy="2936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F9CD628F-9F64-88B0-0AF8-70532067649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87312" y="1256101"/>
            <a:ext cx="7952900" cy="69048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6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AE5E924-B423-3609-37B6-5C3F270A86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FD9C6EE-C430-7048-0701-F90832B3AC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85B046DC-C556-1A1A-D65E-5BCD4DF8327A}"/>
              </a:ext>
            </a:extLst>
          </p:cNvPr>
          <p:cNvSpPr/>
          <p:nvPr userDrawn="1"/>
        </p:nvSpPr>
        <p:spPr>
          <a:xfrm>
            <a:off x="687312" y="2948457"/>
            <a:ext cx="3226748" cy="2104258"/>
          </a:xfrm>
          <a:prstGeom prst="roundRect">
            <a:avLst>
              <a:gd name="adj" fmla="val 4960"/>
            </a:avLst>
          </a:prstGeom>
          <a:noFill/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Rectángulo redondeado 11">
            <a:extLst>
              <a:ext uri="{FF2B5EF4-FFF2-40B4-BE49-F238E27FC236}">
                <a16:creationId xmlns:a16="http://schemas.microsoft.com/office/drawing/2014/main" id="{9E7447C7-AE79-04A8-CD08-7A391A653913}"/>
              </a:ext>
            </a:extLst>
          </p:cNvPr>
          <p:cNvSpPr/>
          <p:nvPr userDrawn="1"/>
        </p:nvSpPr>
        <p:spPr>
          <a:xfrm>
            <a:off x="4563987" y="2948457"/>
            <a:ext cx="3226748" cy="2104258"/>
          </a:xfrm>
          <a:prstGeom prst="roundRect">
            <a:avLst>
              <a:gd name="adj" fmla="val 4507"/>
            </a:avLst>
          </a:prstGeom>
          <a:noFill/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D603B652-2E33-778A-FEF8-0F1891F044E0}"/>
              </a:ext>
            </a:extLst>
          </p:cNvPr>
          <p:cNvCxnSpPr>
            <a:cxnSpLocks/>
          </p:cNvCxnSpPr>
          <p:nvPr userDrawn="1"/>
        </p:nvCxnSpPr>
        <p:spPr>
          <a:xfrm>
            <a:off x="1755772" y="2479932"/>
            <a:ext cx="2808215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A53F85CD-4157-22CE-C9A3-995AB12915E1}"/>
              </a:ext>
            </a:extLst>
          </p:cNvPr>
          <p:cNvSpPr/>
          <p:nvPr userDrawn="1"/>
        </p:nvSpPr>
        <p:spPr>
          <a:xfrm>
            <a:off x="8440662" y="2948457"/>
            <a:ext cx="3226748" cy="2104258"/>
          </a:xfrm>
          <a:prstGeom prst="roundRect">
            <a:avLst>
              <a:gd name="adj" fmla="val 5412"/>
            </a:avLst>
          </a:prstGeom>
          <a:noFill/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32473C62-F99D-CA53-E856-6F2BF4B1DE7F}"/>
              </a:ext>
            </a:extLst>
          </p:cNvPr>
          <p:cNvCxnSpPr>
            <a:cxnSpLocks/>
          </p:cNvCxnSpPr>
          <p:nvPr userDrawn="1"/>
        </p:nvCxnSpPr>
        <p:spPr>
          <a:xfrm>
            <a:off x="5632447" y="2479932"/>
            <a:ext cx="2808215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AAA15784-0AC1-7E00-CDD5-7C7AB587F08A}"/>
              </a:ext>
            </a:extLst>
          </p:cNvPr>
          <p:cNvCxnSpPr>
            <a:cxnSpLocks/>
          </p:cNvCxnSpPr>
          <p:nvPr userDrawn="1"/>
        </p:nvCxnSpPr>
        <p:spPr>
          <a:xfrm>
            <a:off x="9509122" y="2479932"/>
            <a:ext cx="2808215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8AB0D7A8-25DF-E3E9-F747-4DB87B39870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1842" y="3498394"/>
            <a:ext cx="2798838" cy="139364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9265978-28F1-EB2D-8D20-F7123577F8F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1186" y="2130192"/>
            <a:ext cx="914586" cy="69048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6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01.</a:t>
            </a:r>
            <a:endParaRPr lang="en-TL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BDAB675-B8CE-A692-1AD3-2F563F04854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13098" y="2130192"/>
            <a:ext cx="914586" cy="69048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6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02.</a:t>
            </a:r>
            <a:endParaRPr lang="en-TL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F6C3BDDE-063D-307A-11B1-7D323BB3AFD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99298" y="2130192"/>
            <a:ext cx="914586" cy="69048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6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03.</a:t>
            </a:r>
            <a:endParaRPr lang="en-TL"/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8FF23BE5-6F41-1D8F-1844-87224B420840}"/>
              </a:ext>
            </a:extLst>
          </p:cNvPr>
          <p:cNvCxnSpPr>
            <a:cxnSpLocks/>
          </p:cNvCxnSpPr>
          <p:nvPr userDrawn="1"/>
        </p:nvCxnSpPr>
        <p:spPr>
          <a:xfrm>
            <a:off x="0" y="2479932"/>
            <a:ext cx="674912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E262C6C8-E695-6130-060A-F67A2844E11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70739" y="3142354"/>
            <a:ext cx="2798838" cy="2936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10A05337-5DFD-8F9E-4DEC-F3F9C6A5AE0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70739" y="3498394"/>
            <a:ext cx="2798838" cy="139364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B534DD18-357D-E155-2065-A5E9E6F33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640213" y="3142354"/>
            <a:ext cx="2798838" cy="2936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97D5F231-1FCB-8070-40BF-DF1D3F9B9F9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640213" y="3498394"/>
            <a:ext cx="2798838" cy="139364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27BF6E76-2D04-0A7E-A8FC-5FEB1FC3F410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468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Esqu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D046881-CF66-6B8F-6894-8FCC40889F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C2986E8-2530-5410-8314-87BC8543EE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77BA86A3-5F2C-8A98-B119-45E9780DBC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6202" y="2377476"/>
            <a:ext cx="2941320" cy="1829260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51199E6-0476-DBDE-3CA2-4546B17F8DD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39497" y="4523209"/>
            <a:ext cx="2554730" cy="29368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0ECCFA5-1AD7-FE6D-226D-B9333D85EE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39496" y="4879760"/>
            <a:ext cx="2554730" cy="79793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200" b="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D834452-9D4E-D13B-609D-46A0B4E374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004" y="786665"/>
            <a:ext cx="7916226" cy="69048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2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DADE12AC-3F58-ED57-63FD-49D81F5C46E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8003" y="1516873"/>
            <a:ext cx="7916225" cy="2936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600" b="0" kern="1200">
                <a:solidFill>
                  <a:srgbClr val="AFABAB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16" name="Marcador de posición de imagen 7">
            <a:extLst>
              <a:ext uri="{FF2B5EF4-FFF2-40B4-BE49-F238E27FC236}">
                <a16:creationId xmlns:a16="http://schemas.microsoft.com/office/drawing/2014/main" id="{0A0E5379-CC5E-D747-D2CE-A449F65877A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625339" y="2377476"/>
            <a:ext cx="2941320" cy="1829260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B35209B-242A-3361-58C0-CD08754BFCF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18634" y="4523209"/>
            <a:ext cx="2554730" cy="29368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9FB54E18-76E9-5143-1150-CDCB21973F9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818633" y="4879760"/>
            <a:ext cx="2554730" cy="79793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200" b="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20" name="Marcador de posición de imagen 7">
            <a:extLst>
              <a:ext uri="{FF2B5EF4-FFF2-40B4-BE49-F238E27FC236}">
                <a16:creationId xmlns:a16="http://schemas.microsoft.com/office/drawing/2014/main" id="{77C6F886-7FCD-9A97-58F5-83B6213CBEAA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404478" y="2377476"/>
            <a:ext cx="2941320" cy="1829260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75525EC8-ED4B-1330-CA23-DC4E79DFC95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97773" y="4523209"/>
            <a:ext cx="2554730" cy="29368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9FF5E3C8-0047-56A7-0CD8-4663845AA77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597772" y="4879760"/>
            <a:ext cx="2554730" cy="79793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200" b="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0A76329D-4F39-0462-713B-1CEA39FAFC90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954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7_Esqu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FB4FE1E0-A96E-8336-4CCB-08072B9F10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3485" y="1594482"/>
            <a:ext cx="10785025" cy="10046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en-TL" sz="16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A1816DF5-AC72-7D6F-5C05-FB4C48B7BA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6099" y="625335"/>
            <a:ext cx="7916226" cy="69048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2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A6A80109-22FA-E0E1-4FE2-C77E9F84FD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44044D44-96AE-13C7-2A96-A2A0498432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5485" y="419728"/>
            <a:ext cx="1093028" cy="194489"/>
          </a:xfrm>
          <a:prstGeom prst="rect">
            <a:avLst/>
          </a:prstGeom>
        </p:spPr>
      </p:pic>
      <p:sp>
        <p:nvSpPr>
          <p:cNvPr id="40" name="Rectángulo redondeado 39">
            <a:extLst>
              <a:ext uri="{FF2B5EF4-FFF2-40B4-BE49-F238E27FC236}">
                <a16:creationId xmlns:a16="http://schemas.microsoft.com/office/drawing/2014/main" id="{ADD6BA71-A959-1F63-F4B0-A8833F9FF485}"/>
              </a:ext>
            </a:extLst>
          </p:cNvPr>
          <p:cNvSpPr/>
          <p:nvPr userDrawn="1"/>
        </p:nvSpPr>
        <p:spPr>
          <a:xfrm>
            <a:off x="775974" y="3749428"/>
            <a:ext cx="3443554" cy="2084365"/>
          </a:xfrm>
          <a:prstGeom prst="roundRect">
            <a:avLst>
              <a:gd name="adj" fmla="val 5826"/>
            </a:avLst>
          </a:prstGeom>
          <a:noFill/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1" name="Rectángulo redondeado 40">
            <a:extLst>
              <a:ext uri="{FF2B5EF4-FFF2-40B4-BE49-F238E27FC236}">
                <a16:creationId xmlns:a16="http://schemas.microsoft.com/office/drawing/2014/main" id="{4886AF93-5B12-208B-A5FB-B5121F259F07}"/>
              </a:ext>
            </a:extLst>
          </p:cNvPr>
          <p:cNvSpPr/>
          <p:nvPr userDrawn="1"/>
        </p:nvSpPr>
        <p:spPr>
          <a:xfrm>
            <a:off x="4410466" y="3749427"/>
            <a:ext cx="3443554" cy="2084365"/>
          </a:xfrm>
          <a:prstGeom prst="roundRect">
            <a:avLst>
              <a:gd name="adj" fmla="val 6283"/>
            </a:avLst>
          </a:prstGeom>
          <a:noFill/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2" name="Rectángulo redondeado 41">
            <a:extLst>
              <a:ext uri="{FF2B5EF4-FFF2-40B4-BE49-F238E27FC236}">
                <a16:creationId xmlns:a16="http://schemas.microsoft.com/office/drawing/2014/main" id="{2F885E41-0E66-FC35-7E65-B543B31582DA}"/>
              </a:ext>
            </a:extLst>
          </p:cNvPr>
          <p:cNvSpPr/>
          <p:nvPr userDrawn="1"/>
        </p:nvSpPr>
        <p:spPr>
          <a:xfrm>
            <a:off x="8044958" y="3727460"/>
            <a:ext cx="3443554" cy="2084365"/>
          </a:xfrm>
          <a:prstGeom prst="roundRect">
            <a:avLst>
              <a:gd name="adj" fmla="val 5826"/>
            </a:avLst>
          </a:prstGeom>
          <a:noFill/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03AB7ACE-5ED6-A971-F20F-4B3322F120B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62107" y="3339439"/>
            <a:ext cx="3026084" cy="2936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534C1C01-AAD2-2E5A-5D49-9AC8D741A5A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00483" y="3904047"/>
            <a:ext cx="3190254" cy="1775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8429566-ED3B-0BE1-4A17-42AD8FC898B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43323" y="3904047"/>
            <a:ext cx="3190254" cy="1775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CB2597-A559-3855-FF25-0AF7FBECB3C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71608" y="3904047"/>
            <a:ext cx="3190254" cy="1775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BDD7F68-D0FB-7C42-B8FC-0F396CFA886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82955" y="3339439"/>
            <a:ext cx="3026084" cy="2936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7AA49C8-C816-2AD7-5F4B-0CB89E097D1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03810" y="3339439"/>
            <a:ext cx="3026084" cy="2936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2CAD69B0-E0EC-929B-8831-47CA423CF9D6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45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917F673C-801B-D84C-9FD3-B5B236A24A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995060"/>
            <a:ext cx="5928189" cy="4064928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1100"/>
            </a:lvl1pPr>
          </a:lstStyle>
          <a:p>
            <a:endParaRPr lang="en-TL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F33E58F-0364-EF4D-869B-1563E777DF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439" y="3710822"/>
            <a:ext cx="4528536" cy="9382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TL" sz="4800" b="1" kern="1200" spc="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TL"/>
              <a:t>T</a:t>
            </a:r>
            <a:r>
              <a:rPr lang="es-CO" dirty="0" err="1"/>
              <a:t>ítulo</a:t>
            </a:r>
            <a:endParaRPr lang="en-TL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8529BE0-B212-E84C-86E8-184664A088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88438" y="4692521"/>
            <a:ext cx="4528536" cy="3693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TL" sz="1800" kern="1200" spc="0">
                <a:solidFill>
                  <a:srgbClr val="AFABAB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TL"/>
              <a:t>Subt</a:t>
            </a:r>
            <a:r>
              <a:rPr lang="es-CO" dirty="0" err="1"/>
              <a:t>ítulo</a:t>
            </a:r>
            <a:endParaRPr lang="en-TL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A8A80561-F368-C8C2-2355-3F488ABFB6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0032" b="11764"/>
          <a:stretch>
            <a:fillRect/>
          </a:stretch>
        </p:blipFill>
        <p:spPr>
          <a:xfrm>
            <a:off x="364512" y="435192"/>
            <a:ext cx="433600" cy="43303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C9701EB-5926-E392-0400-F26CEC531A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4512" y="6376998"/>
            <a:ext cx="1363729" cy="242656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D999582A-2491-B2F3-C723-83A230806F7F}"/>
              </a:ext>
            </a:extLst>
          </p:cNvPr>
          <p:cNvCxnSpPr>
            <a:cxnSpLocks/>
          </p:cNvCxnSpPr>
          <p:nvPr userDrawn="1"/>
        </p:nvCxnSpPr>
        <p:spPr>
          <a:xfrm flipV="1">
            <a:off x="5330275" y="651711"/>
            <a:ext cx="6086699" cy="1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95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8_Esqu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FA75090-CAE4-D290-FA24-B1BEE9ED86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7AD59679-216B-7F62-CD54-0809D379573E}"/>
              </a:ext>
            </a:extLst>
          </p:cNvPr>
          <p:cNvCxnSpPr>
            <a:cxnSpLocks/>
          </p:cNvCxnSpPr>
          <p:nvPr userDrawn="1"/>
        </p:nvCxnSpPr>
        <p:spPr>
          <a:xfrm>
            <a:off x="2515936" y="2679826"/>
            <a:ext cx="7160128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0656559F-A0C1-9491-94D4-7413FF2CB9A5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295394"/>
            <a:ext cx="0" cy="38100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829F1E50-950B-4787-2B07-7D71503C486C}"/>
              </a:ext>
            </a:extLst>
          </p:cNvPr>
          <p:cNvCxnSpPr>
            <a:cxnSpLocks/>
          </p:cNvCxnSpPr>
          <p:nvPr userDrawn="1"/>
        </p:nvCxnSpPr>
        <p:spPr>
          <a:xfrm>
            <a:off x="2515936" y="2676394"/>
            <a:ext cx="0" cy="381000"/>
          </a:xfrm>
          <a:prstGeom prst="line">
            <a:avLst/>
          </a:prstGeom>
          <a:ln w="6350">
            <a:solidFill>
              <a:srgbClr val="AFABAB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CB1EDCA9-A338-F78B-8178-5F0D2025F612}"/>
              </a:ext>
            </a:extLst>
          </p:cNvPr>
          <p:cNvCxnSpPr>
            <a:cxnSpLocks/>
          </p:cNvCxnSpPr>
          <p:nvPr userDrawn="1"/>
        </p:nvCxnSpPr>
        <p:spPr>
          <a:xfrm>
            <a:off x="9676064" y="2676394"/>
            <a:ext cx="0" cy="381000"/>
          </a:xfrm>
          <a:prstGeom prst="line">
            <a:avLst/>
          </a:prstGeom>
          <a:ln w="6350">
            <a:solidFill>
              <a:srgbClr val="AFABAB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49438B52-CA5D-520B-9C37-7D90CD66B6C9}"/>
              </a:ext>
            </a:extLst>
          </p:cNvPr>
          <p:cNvCxnSpPr>
            <a:cxnSpLocks/>
          </p:cNvCxnSpPr>
          <p:nvPr userDrawn="1"/>
        </p:nvCxnSpPr>
        <p:spPr>
          <a:xfrm>
            <a:off x="2515936" y="3685614"/>
            <a:ext cx="0" cy="381000"/>
          </a:xfrm>
          <a:prstGeom prst="line">
            <a:avLst/>
          </a:prstGeom>
          <a:ln w="6350">
            <a:solidFill>
              <a:srgbClr val="AFABAB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5D9BB59-443A-C249-E884-B563792686F2}"/>
              </a:ext>
            </a:extLst>
          </p:cNvPr>
          <p:cNvCxnSpPr>
            <a:cxnSpLocks/>
          </p:cNvCxnSpPr>
          <p:nvPr userDrawn="1"/>
        </p:nvCxnSpPr>
        <p:spPr>
          <a:xfrm>
            <a:off x="9676065" y="3685614"/>
            <a:ext cx="0" cy="381000"/>
          </a:xfrm>
          <a:prstGeom prst="line">
            <a:avLst/>
          </a:prstGeom>
          <a:ln w="6350">
            <a:solidFill>
              <a:srgbClr val="AFABAB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5631F8F6-3EEE-4375-A9C5-B14FCBDF05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027AD78D-05BA-E9A8-82BE-B8900325CC4E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676394"/>
            <a:ext cx="0" cy="381000"/>
          </a:xfrm>
          <a:prstGeom prst="line">
            <a:avLst/>
          </a:prstGeom>
          <a:ln w="6350">
            <a:solidFill>
              <a:srgbClr val="AFABAB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EC3FEF72-9987-F2B3-E774-1F8695067CA3}"/>
              </a:ext>
            </a:extLst>
          </p:cNvPr>
          <p:cNvCxnSpPr>
            <a:cxnSpLocks/>
          </p:cNvCxnSpPr>
          <p:nvPr userDrawn="1"/>
        </p:nvCxnSpPr>
        <p:spPr>
          <a:xfrm>
            <a:off x="6096000" y="3685614"/>
            <a:ext cx="0" cy="381000"/>
          </a:xfrm>
          <a:prstGeom prst="line">
            <a:avLst/>
          </a:prstGeom>
          <a:ln w="6350">
            <a:solidFill>
              <a:srgbClr val="AFABAB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E904C2A-CA53-7647-64C9-E0E5DE17C03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74858" y="1867632"/>
            <a:ext cx="4641048" cy="3978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20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89593BCC-41A2-0D4A-3F4C-1475386BC0D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07596" y="3261171"/>
            <a:ext cx="2819149" cy="30777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F171A6E-A656-6A7A-2157-FABA45C5DD6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5632" y="4129961"/>
            <a:ext cx="3280601" cy="98096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85D12EC7-7068-6292-3F11-AE356B4D90E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85809" y="3261171"/>
            <a:ext cx="2819149" cy="30777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FB622C00-D443-2FF3-851D-1FCE86BC34C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65255" y="3261171"/>
            <a:ext cx="2819149" cy="30777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C7D022E-1F49-A25F-505C-18C29C88C18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455079" y="4129961"/>
            <a:ext cx="3280601" cy="98096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A9C14A67-D0F1-1E07-908C-12F83E8484A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34525" y="4129961"/>
            <a:ext cx="3280601" cy="98096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577F5242-2966-222C-02A4-B25A81D2B7AF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719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Esqu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5D11AB34-176E-C375-5FA1-0362CBEF8F0F}"/>
              </a:ext>
            </a:extLst>
          </p:cNvPr>
          <p:cNvSpPr/>
          <p:nvPr userDrawn="1"/>
        </p:nvSpPr>
        <p:spPr>
          <a:xfrm>
            <a:off x="8189431" y="4552492"/>
            <a:ext cx="3533162" cy="1368803"/>
          </a:xfrm>
          <a:prstGeom prst="roundRect">
            <a:avLst>
              <a:gd name="adj" fmla="val 7156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5" name="Rectángulo redondeado 11">
            <a:extLst>
              <a:ext uri="{FF2B5EF4-FFF2-40B4-BE49-F238E27FC236}">
                <a16:creationId xmlns:a16="http://schemas.microsoft.com/office/drawing/2014/main" id="{CAD749B6-CACE-5974-5E03-66F700A25369}"/>
              </a:ext>
            </a:extLst>
          </p:cNvPr>
          <p:cNvSpPr/>
          <p:nvPr userDrawn="1"/>
        </p:nvSpPr>
        <p:spPr>
          <a:xfrm>
            <a:off x="4329419" y="4552492"/>
            <a:ext cx="3533162" cy="1368803"/>
          </a:xfrm>
          <a:prstGeom prst="roundRect">
            <a:avLst>
              <a:gd name="adj" fmla="val 6460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 dirty="0">
              <a:latin typeface="Century Gothic" panose="020B0502020202020204" pitchFamily="34" charset="0"/>
            </a:endParaRPr>
          </a:p>
        </p:txBody>
      </p:sp>
      <p:sp>
        <p:nvSpPr>
          <p:cNvPr id="3" name="Rectángulo redondeado 11">
            <a:extLst>
              <a:ext uri="{FF2B5EF4-FFF2-40B4-BE49-F238E27FC236}">
                <a16:creationId xmlns:a16="http://schemas.microsoft.com/office/drawing/2014/main" id="{F5FF768E-E122-B395-E9B2-742F09BF2648}"/>
              </a:ext>
            </a:extLst>
          </p:cNvPr>
          <p:cNvSpPr/>
          <p:nvPr userDrawn="1"/>
        </p:nvSpPr>
        <p:spPr>
          <a:xfrm>
            <a:off x="469407" y="2962351"/>
            <a:ext cx="3533162" cy="1368803"/>
          </a:xfrm>
          <a:prstGeom prst="roundRect">
            <a:avLst>
              <a:gd name="adj" fmla="val 7156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5966D364-0ADE-7422-BAF1-DF4D04654A8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88996" y="1383996"/>
            <a:ext cx="5807233" cy="72195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93C752F6-06AF-EBD6-D8B4-5C03DA2D518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188996" y="489844"/>
            <a:ext cx="5807238" cy="3978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20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sp>
        <p:nvSpPr>
          <p:cNvPr id="4" name="Rectángulo redondeado 11">
            <a:extLst>
              <a:ext uri="{FF2B5EF4-FFF2-40B4-BE49-F238E27FC236}">
                <a16:creationId xmlns:a16="http://schemas.microsoft.com/office/drawing/2014/main" id="{24BB1B21-45A1-86D7-F79B-6ABC773C1625}"/>
              </a:ext>
            </a:extLst>
          </p:cNvPr>
          <p:cNvSpPr/>
          <p:nvPr userDrawn="1"/>
        </p:nvSpPr>
        <p:spPr>
          <a:xfrm>
            <a:off x="4329419" y="2962351"/>
            <a:ext cx="3533162" cy="1368803"/>
          </a:xfrm>
          <a:prstGeom prst="roundRect">
            <a:avLst>
              <a:gd name="adj" fmla="val 6460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 dirty="0">
              <a:latin typeface="Century Gothic" panose="020B0502020202020204" pitchFamily="34" charset="0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E2CF05A1-738C-C5B9-A78C-E431D5E7974B}"/>
              </a:ext>
            </a:extLst>
          </p:cNvPr>
          <p:cNvCxnSpPr>
            <a:cxnSpLocks/>
            <a:stCxn id="5" idx="3"/>
            <a:endCxn id="6" idx="1"/>
          </p:cNvCxnSpPr>
          <p:nvPr userDrawn="1"/>
        </p:nvCxnSpPr>
        <p:spPr>
          <a:xfrm>
            <a:off x="7862581" y="5236894"/>
            <a:ext cx="32685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653D6BC1-8936-EE27-2B77-D708B94BAD89}"/>
              </a:ext>
            </a:extLst>
          </p:cNvPr>
          <p:cNvCxnSpPr>
            <a:cxnSpLocks/>
            <a:stCxn id="5" idx="0"/>
            <a:endCxn id="4" idx="2"/>
          </p:cNvCxnSpPr>
          <p:nvPr userDrawn="1"/>
        </p:nvCxnSpPr>
        <p:spPr>
          <a:xfrm flipV="1">
            <a:off x="6096000" y="4331154"/>
            <a:ext cx="0" cy="221338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DF5FEC44-5CF0-51E8-9B76-A014F23D9ED3}"/>
              </a:ext>
            </a:extLst>
          </p:cNvPr>
          <p:cNvCxnSpPr>
            <a:cxnSpLocks/>
            <a:stCxn id="3" idx="3"/>
            <a:endCxn id="4" idx="1"/>
          </p:cNvCxnSpPr>
          <p:nvPr userDrawn="1"/>
        </p:nvCxnSpPr>
        <p:spPr>
          <a:xfrm>
            <a:off x="4002569" y="3646753"/>
            <a:ext cx="32685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49C82D3D-3DD8-D64F-4392-1C62F08D020D}"/>
              </a:ext>
            </a:extLst>
          </p:cNvPr>
          <p:cNvCxnSpPr>
            <a:cxnSpLocks/>
            <a:stCxn id="3" idx="0"/>
          </p:cNvCxnSpPr>
          <p:nvPr userDrawn="1"/>
        </p:nvCxnSpPr>
        <p:spPr>
          <a:xfrm flipV="1">
            <a:off x="2235988" y="2643373"/>
            <a:ext cx="0" cy="318978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97E26BB9-2994-A4D6-1F2C-DB869F7BB5D9}"/>
              </a:ext>
            </a:extLst>
          </p:cNvPr>
          <p:cNvCxnSpPr>
            <a:cxnSpLocks/>
          </p:cNvCxnSpPr>
          <p:nvPr userDrawn="1"/>
        </p:nvCxnSpPr>
        <p:spPr>
          <a:xfrm>
            <a:off x="6096000" y="929731"/>
            <a:ext cx="0" cy="381000"/>
          </a:xfrm>
          <a:prstGeom prst="line">
            <a:avLst/>
          </a:prstGeom>
          <a:ln w="6350">
            <a:solidFill>
              <a:srgbClr val="AFABAB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D9E58301-9714-1AC6-189B-BF7451F4574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262373"/>
            <a:ext cx="0" cy="38100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2742B0B7-6A1C-90C3-AFC4-7ADA12DB1357}"/>
              </a:ext>
            </a:extLst>
          </p:cNvPr>
          <p:cNvCxnSpPr>
            <a:cxnSpLocks/>
          </p:cNvCxnSpPr>
          <p:nvPr userDrawn="1"/>
        </p:nvCxnSpPr>
        <p:spPr>
          <a:xfrm>
            <a:off x="2235988" y="2643373"/>
            <a:ext cx="3860012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Imagen 16">
            <a:extLst>
              <a:ext uri="{FF2B5EF4-FFF2-40B4-BE49-F238E27FC236}">
                <a16:creationId xmlns:a16="http://schemas.microsoft.com/office/drawing/2014/main" id="{1BD4D328-46F4-0ECE-E591-0338AA8152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5C039837-A8BB-5AE6-60BB-766DE434EE8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2614" y="3112840"/>
            <a:ext cx="3226748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9004DE09-E71D-0CC8-E4DF-C772845D297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2614" y="3445752"/>
            <a:ext cx="3226748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95E1403A-212F-9E40-36ED-52C2A136A96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486276" y="3112840"/>
            <a:ext cx="3226748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1B32A392-E32F-0EC2-434C-D140D10E83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86276" y="3445752"/>
            <a:ext cx="3226748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F7508364-979D-48B8-1F0E-48E8BFCDB51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86276" y="4695758"/>
            <a:ext cx="3226748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EFF506CB-D20B-BF00-CD0B-659E69746F4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86276" y="5028670"/>
            <a:ext cx="3226748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57113AE7-A8E0-DD16-E621-5CCC4BA86DF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42638" y="4695758"/>
            <a:ext cx="3226748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C76B305D-E754-CFEA-1A00-D053E9F092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342638" y="5028670"/>
            <a:ext cx="3226748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ADA0B032-9235-5EC8-498C-7D9D0D2C41AA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5F938676-DF64-8875-7FC3-FCA6D5F743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56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Esqu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B79397C2-36AE-70F8-2741-2CF438C36D13}"/>
              </a:ext>
            </a:extLst>
          </p:cNvPr>
          <p:cNvSpPr/>
          <p:nvPr userDrawn="1"/>
        </p:nvSpPr>
        <p:spPr>
          <a:xfrm>
            <a:off x="8189431" y="4552492"/>
            <a:ext cx="3533162" cy="1368803"/>
          </a:xfrm>
          <a:prstGeom prst="roundRect">
            <a:avLst>
              <a:gd name="adj" fmla="val 7156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4" name="Rectángulo redondeado 11">
            <a:extLst>
              <a:ext uri="{FF2B5EF4-FFF2-40B4-BE49-F238E27FC236}">
                <a16:creationId xmlns:a16="http://schemas.microsoft.com/office/drawing/2014/main" id="{9B8F7D3F-A1EC-C9FF-42E9-13711FADD3C1}"/>
              </a:ext>
            </a:extLst>
          </p:cNvPr>
          <p:cNvSpPr/>
          <p:nvPr userDrawn="1"/>
        </p:nvSpPr>
        <p:spPr>
          <a:xfrm>
            <a:off x="4329419" y="4552492"/>
            <a:ext cx="3533162" cy="1368803"/>
          </a:xfrm>
          <a:prstGeom prst="roundRect">
            <a:avLst>
              <a:gd name="adj" fmla="val 6460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5" name="Rectángulo redondeado 11">
            <a:extLst>
              <a:ext uri="{FF2B5EF4-FFF2-40B4-BE49-F238E27FC236}">
                <a16:creationId xmlns:a16="http://schemas.microsoft.com/office/drawing/2014/main" id="{49EEF5F3-6DA9-12F7-6CAF-4F15EE1A47EF}"/>
              </a:ext>
            </a:extLst>
          </p:cNvPr>
          <p:cNvSpPr/>
          <p:nvPr userDrawn="1"/>
        </p:nvSpPr>
        <p:spPr>
          <a:xfrm>
            <a:off x="469407" y="2962351"/>
            <a:ext cx="3533162" cy="1368803"/>
          </a:xfrm>
          <a:prstGeom prst="roundRect">
            <a:avLst>
              <a:gd name="adj" fmla="val 7156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6" name="Rectángulo redondeado 11">
            <a:extLst>
              <a:ext uri="{FF2B5EF4-FFF2-40B4-BE49-F238E27FC236}">
                <a16:creationId xmlns:a16="http://schemas.microsoft.com/office/drawing/2014/main" id="{C26FF191-560A-4CAE-F48F-733855139FF2}"/>
              </a:ext>
            </a:extLst>
          </p:cNvPr>
          <p:cNvSpPr/>
          <p:nvPr userDrawn="1"/>
        </p:nvSpPr>
        <p:spPr>
          <a:xfrm>
            <a:off x="4329419" y="2962351"/>
            <a:ext cx="3533162" cy="1368803"/>
          </a:xfrm>
          <a:prstGeom prst="roundRect">
            <a:avLst>
              <a:gd name="adj" fmla="val 6460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D8167EF7-865A-6667-F7CD-A24A80AECBEB}"/>
              </a:ext>
            </a:extLst>
          </p:cNvPr>
          <p:cNvCxnSpPr>
            <a:cxnSpLocks/>
            <a:stCxn id="4" idx="3"/>
            <a:endCxn id="3" idx="1"/>
          </p:cNvCxnSpPr>
          <p:nvPr userDrawn="1"/>
        </p:nvCxnSpPr>
        <p:spPr>
          <a:xfrm>
            <a:off x="7862581" y="5236894"/>
            <a:ext cx="32685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B1B832E-DF29-9EB6-969E-01ECB37CD8B1}"/>
              </a:ext>
            </a:extLst>
          </p:cNvPr>
          <p:cNvCxnSpPr>
            <a:cxnSpLocks/>
            <a:stCxn id="4" idx="0"/>
            <a:endCxn id="6" idx="2"/>
          </p:cNvCxnSpPr>
          <p:nvPr userDrawn="1"/>
        </p:nvCxnSpPr>
        <p:spPr>
          <a:xfrm flipV="1">
            <a:off x="6096000" y="4331154"/>
            <a:ext cx="0" cy="221338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FE886C36-E34A-D8DE-63FA-0F7D0CA97EB7}"/>
              </a:ext>
            </a:extLst>
          </p:cNvPr>
          <p:cNvCxnSpPr>
            <a:cxnSpLocks/>
            <a:stCxn id="5" idx="3"/>
            <a:endCxn id="6" idx="1"/>
          </p:cNvCxnSpPr>
          <p:nvPr userDrawn="1"/>
        </p:nvCxnSpPr>
        <p:spPr>
          <a:xfrm>
            <a:off x="4002569" y="3646753"/>
            <a:ext cx="32685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agen 10">
            <a:extLst>
              <a:ext uri="{FF2B5EF4-FFF2-40B4-BE49-F238E27FC236}">
                <a16:creationId xmlns:a16="http://schemas.microsoft.com/office/drawing/2014/main" id="{48310F85-754A-B154-5DE3-567B53A9C5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6620F65-1781-F137-5EA8-B9F69F5386A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2614" y="3112840"/>
            <a:ext cx="3226748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Subtítulo</a:t>
            </a:r>
            <a:endParaRPr lang="en-TL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E5FEB83-3345-D157-D8FF-F41A622F6B8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2614" y="3445752"/>
            <a:ext cx="3226748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DDB4BD2-3020-E9C5-A14E-E607FB9C74D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486276" y="3112840"/>
            <a:ext cx="3226748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Subtítulo</a:t>
            </a:r>
            <a:endParaRPr lang="en-TL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B4039BC-1246-3374-6A8B-4834E230153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86276" y="3445752"/>
            <a:ext cx="3226748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0D8F2F5-8375-7A02-768C-E1AD760C547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86276" y="4695758"/>
            <a:ext cx="3226748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Subtítulo</a:t>
            </a:r>
            <a:endParaRPr lang="en-TL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1A84FA3-5F0D-E06A-AAAC-CBA333B759C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86276" y="5028670"/>
            <a:ext cx="3226748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512F4977-993B-A407-4A84-631B5FA0625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42638" y="4695758"/>
            <a:ext cx="3226748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Subtítulo</a:t>
            </a:r>
            <a:endParaRPr lang="en-TL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008EC751-1220-8D28-2441-5D9F27B4724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342638" y="5028670"/>
            <a:ext cx="3226748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CFDABC28-35FD-3416-6EDB-CE2BF945043B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CA5FC221-2D67-89A3-B989-AF936446ADD8}"/>
              </a:ext>
            </a:extLst>
          </p:cNvPr>
          <p:cNvCxnSpPr>
            <a:cxnSpLocks/>
          </p:cNvCxnSpPr>
          <p:nvPr userDrawn="1"/>
        </p:nvCxnSpPr>
        <p:spPr>
          <a:xfrm>
            <a:off x="-69574" y="5236894"/>
            <a:ext cx="2305562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0B58FC48-45E7-D4A0-8FA7-A8F5E74CAA09}"/>
              </a:ext>
            </a:extLst>
          </p:cNvPr>
          <p:cNvCxnSpPr>
            <a:cxnSpLocks/>
            <a:endCxn id="5" idx="2"/>
          </p:cNvCxnSpPr>
          <p:nvPr userDrawn="1"/>
        </p:nvCxnSpPr>
        <p:spPr>
          <a:xfrm flipV="1">
            <a:off x="2235988" y="4331154"/>
            <a:ext cx="0" cy="90574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6B8BE94A-F9C8-8926-C4AB-FFF18CD85A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95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Esqu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11">
            <a:extLst>
              <a:ext uri="{FF2B5EF4-FFF2-40B4-BE49-F238E27FC236}">
                <a16:creationId xmlns:a16="http://schemas.microsoft.com/office/drawing/2014/main" id="{1AD74D71-2A28-BEA8-6F2A-67D78EC663CD}"/>
              </a:ext>
            </a:extLst>
          </p:cNvPr>
          <p:cNvSpPr/>
          <p:nvPr userDrawn="1"/>
        </p:nvSpPr>
        <p:spPr>
          <a:xfrm>
            <a:off x="270625" y="2564547"/>
            <a:ext cx="2621663" cy="1368803"/>
          </a:xfrm>
          <a:prstGeom prst="roundRect">
            <a:avLst>
              <a:gd name="adj" fmla="val 7156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8964E34-6492-9D10-BD4E-35DE93E7071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44268" y="1383996"/>
            <a:ext cx="7096690" cy="4552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6135185-189C-89C4-6196-00A0176B0FA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44267" y="489844"/>
            <a:ext cx="7096696" cy="3978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20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Título</a:t>
            </a:r>
            <a:endParaRPr lang="en-TL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053F9A61-47E1-8650-F2A8-71CB3F3912B0}"/>
              </a:ext>
            </a:extLst>
          </p:cNvPr>
          <p:cNvCxnSpPr>
            <a:cxnSpLocks/>
            <a:stCxn id="3" idx="0"/>
          </p:cNvCxnSpPr>
          <p:nvPr userDrawn="1"/>
        </p:nvCxnSpPr>
        <p:spPr>
          <a:xfrm flipV="1">
            <a:off x="1581457" y="2245569"/>
            <a:ext cx="0" cy="318978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29590975-C384-945A-B42C-3E495395E133}"/>
              </a:ext>
            </a:extLst>
          </p:cNvPr>
          <p:cNvCxnSpPr>
            <a:cxnSpLocks/>
          </p:cNvCxnSpPr>
          <p:nvPr userDrawn="1"/>
        </p:nvCxnSpPr>
        <p:spPr>
          <a:xfrm>
            <a:off x="6096000" y="929731"/>
            <a:ext cx="0" cy="381000"/>
          </a:xfrm>
          <a:prstGeom prst="line">
            <a:avLst/>
          </a:prstGeom>
          <a:ln w="6350">
            <a:solidFill>
              <a:srgbClr val="AFABAB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206489F-9860-6C60-D9CA-15157A3D125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864569"/>
            <a:ext cx="0" cy="38100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E4E17C73-62C9-9282-B4AB-E780BA02D6E1}"/>
              </a:ext>
            </a:extLst>
          </p:cNvPr>
          <p:cNvCxnSpPr>
            <a:cxnSpLocks/>
          </p:cNvCxnSpPr>
          <p:nvPr userDrawn="1"/>
        </p:nvCxnSpPr>
        <p:spPr>
          <a:xfrm>
            <a:off x="1581457" y="2245569"/>
            <a:ext cx="9016509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agen 10">
            <a:extLst>
              <a:ext uri="{FF2B5EF4-FFF2-40B4-BE49-F238E27FC236}">
                <a16:creationId xmlns:a16="http://schemas.microsoft.com/office/drawing/2014/main" id="{9C8282BC-CA2D-7A14-D00C-37CBAB1BB8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80CA2E2-C168-0B3C-2900-8FD0CD249CA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23833" y="2711469"/>
            <a:ext cx="2319368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Subtítulo</a:t>
            </a:r>
            <a:endParaRPr lang="en-TL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32EF492-4D66-C782-CEDF-2C490C1BA93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23832" y="3044381"/>
            <a:ext cx="2319369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7975B5AB-F8D1-5CA8-5218-50C3C7041DE6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ángulo redondeado 11">
            <a:extLst>
              <a:ext uri="{FF2B5EF4-FFF2-40B4-BE49-F238E27FC236}">
                <a16:creationId xmlns:a16="http://schemas.microsoft.com/office/drawing/2014/main" id="{35319E0E-447B-A13D-7A76-BA4370079B0F}"/>
              </a:ext>
            </a:extLst>
          </p:cNvPr>
          <p:cNvSpPr/>
          <p:nvPr userDrawn="1"/>
        </p:nvSpPr>
        <p:spPr>
          <a:xfrm>
            <a:off x="3275555" y="2564547"/>
            <a:ext cx="2621663" cy="1368803"/>
          </a:xfrm>
          <a:prstGeom prst="roundRect">
            <a:avLst>
              <a:gd name="adj" fmla="val 7156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5F9B9A73-B051-3D33-A55E-78AA8E4CC2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28763" y="2711469"/>
            <a:ext cx="2319368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Subtítulo</a:t>
            </a:r>
            <a:endParaRPr lang="en-TL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6AEFA47-B370-CBBC-6D52-D9B42A6C649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28762" y="3044381"/>
            <a:ext cx="2319369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sp>
        <p:nvSpPr>
          <p:cNvPr id="18" name="Rectángulo redondeado 11">
            <a:extLst>
              <a:ext uri="{FF2B5EF4-FFF2-40B4-BE49-F238E27FC236}">
                <a16:creationId xmlns:a16="http://schemas.microsoft.com/office/drawing/2014/main" id="{190F8A8E-6F28-E501-F7F9-780EB53F665C}"/>
              </a:ext>
            </a:extLst>
          </p:cNvPr>
          <p:cNvSpPr/>
          <p:nvPr userDrawn="1"/>
        </p:nvSpPr>
        <p:spPr>
          <a:xfrm>
            <a:off x="6280485" y="2564547"/>
            <a:ext cx="2621663" cy="1368803"/>
          </a:xfrm>
          <a:prstGeom prst="roundRect">
            <a:avLst>
              <a:gd name="adj" fmla="val 7156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C50A5EA5-08B6-CA28-7944-09598313F4E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33693" y="2711469"/>
            <a:ext cx="2319368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Subtítulo</a:t>
            </a:r>
            <a:endParaRPr lang="en-TL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A86313D-5C5E-7103-6F55-A188559B8CB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433692" y="3044381"/>
            <a:ext cx="2319369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sp>
        <p:nvSpPr>
          <p:cNvPr id="21" name="Rectángulo redondeado 11">
            <a:extLst>
              <a:ext uri="{FF2B5EF4-FFF2-40B4-BE49-F238E27FC236}">
                <a16:creationId xmlns:a16="http://schemas.microsoft.com/office/drawing/2014/main" id="{C295FC65-4AED-83ED-9BDD-71CBB4A546C4}"/>
              </a:ext>
            </a:extLst>
          </p:cNvPr>
          <p:cNvSpPr/>
          <p:nvPr userDrawn="1"/>
        </p:nvSpPr>
        <p:spPr>
          <a:xfrm>
            <a:off x="9285415" y="2564547"/>
            <a:ext cx="2621663" cy="1368803"/>
          </a:xfrm>
          <a:prstGeom prst="roundRect">
            <a:avLst>
              <a:gd name="adj" fmla="val 7156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4B69BD39-C8CD-ADAF-AD89-176F72F07BB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438623" y="2711469"/>
            <a:ext cx="2319368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Subtítulo</a:t>
            </a:r>
            <a:endParaRPr lang="en-TL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D82710F4-6C17-19D2-A524-616DBD0A84C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438622" y="3044381"/>
            <a:ext cx="2319369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sp>
        <p:nvSpPr>
          <p:cNvPr id="24" name="Rectángulo redondeado 11">
            <a:extLst>
              <a:ext uri="{FF2B5EF4-FFF2-40B4-BE49-F238E27FC236}">
                <a16:creationId xmlns:a16="http://schemas.microsoft.com/office/drawing/2014/main" id="{B1845C0F-ED40-C9FF-C0A9-D2303504680E}"/>
              </a:ext>
            </a:extLst>
          </p:cNvPr>
          <p:cNvSpPr/>
          <p:nvPr userDrawn="1"/>
        </p:nvSpPr>
        <p:spPr>
          <a:xfrm>
            <a:off x="1763962" y="4363846"/>
            <a:ext cx="2621663" cy="1368803"/>
          </a:xfrm>
          <a:prstGeom prst="roundRect">
            <a:avLst>
              <a:gd name="adj" fmla="val 7156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1DBB83F0-D6A6-FB90-BEDA-A6B4FD12D3B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917170" y="4510768"/>
            <a:ext cx="2319368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Subtítulo</a:t>
            </a:r>
            <a:endParaRPr lang="en-TL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20524E76-E92B-DF74-41F3-F8952A49DC5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17169" y="4843680"/>
            <a:ext cx="2319369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sp>
        <p:nvSpPr>
          <p:cNvPr id="27" name="Rectángulo redondeado 11">
            <a:extLst>
              <a:ext uri="{FF2B5EF4-FFF2-40B4-BE49-F238E27FC236}">
                <a16:creationId xmlns:a16="http://schemas.microsoft.com/office/drawing/2014/main" id="{1B60AF7F-B479-8858-EFB7-206BA0647DE2}"/>
              </a:ext>
            </a:extLst>
          </p:cNvPr>
          <p:cNvSpPr/>
          <p:nvPr userDrawn="1"/>
        </p:nvSpPr>
        <p:spPr>
          <a:xfrm>
            <a:off x="4768892" y="4363846"/>
            <a:ext cx="2621663" cy="1368803"/>
          </a:xfrm>
          <a:prstGeom prst="roundRect">
            <a:avLst>
              <a:gd name="adj" fmla="val 7156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7E6C9259-0AD4-56DD-3B48-0F3182C0C7D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922100" y="4510768"/>
            <a:ext cx="2319368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Subtítulo</a:t>
            </a:r>
            <a:endParaRPr lang="en-TL"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E29AFEFD-BC45-06DD-A04E-35B6A818BF2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922099" y="4843680"/>
            <a:ext cx="2319369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sp>
        <p:nvSpPr>
          <p:cNvPr id="30" name="Rectángulo redondeado 11">
            <a:extLst>
              <a:ext uri="{FF2B5EF4-FFF2-40B4-BE49-F238E27FC236}">
                <a16:creationId xmlns:a16="http://schemas.microsoft.com/office/drawing/2014/main" id="{BB19E527-1637-042D-A2A7-58E837FC99C6}"/>
              </a:ext>
            </a:extLst>
          </p:cNvPr>
          <p:cNvSpPr/>
          <p:nvPr userDrawn="1"/>
        </p:nvSpPr>
        <p:spPr>
          <a:xfrm>
            <a:off x="7773822" y="4363846"/>
            <a:ext cx="2621663" cy="1368803"/>
          </a:xfrm>
          <a:prstGeom prst="roundRect">
            <a:avLst>
              <a:gd name="adj" fmla="val 7156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CE24AB4-4AA0-1842-0102-C2BBD9B6975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927030" y="4510768"/>
            <a:ext cx="2319368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Subtítulo</a:t>
            </a:r>
            <a:endParaRPr lang="en-TL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5363F667-233D-939D-37CF-32265880B74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927029" y="4843680"/>
            <a:ext cx="2319369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EA0C172E-A503-BFA4-B7C4-01BB36CD938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597966" y="2245569"/>
            <a:ext cx="0" cy="318978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804A2917-7DB5-B85B-8A6E-A815A5D2DD83}"/>
              </a:ext>
            </a:extLst>
          </p:cNvPr>
          <p:cNvCxnSpPr>
            <a:cxnSpLocks/>
          </p:cNvCxnSpPr>
          <p:nvPr userDrawn="1"/>
        </p:nvCxnSpPr>
        <p:spPr>
          <a:xfrm flipV="1">
            <a:off x="4582912" y="2245569"/>
            <a:ext cx="0" cy="318978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23FB6159-E7C0-3DEA-C56E-A2DB4B757EEC}"/>
              </a:ext>
            </a:extLst>
          </p:cNvPr>
          <p:cNvCxnSpPr>
            <a:cxnSpLocks/>
          </p:cNvCxnSpPr>
          <p:nvPr userDrawn="1"/>
        </p:nvCxnSpPr>
        <p:spPr>
          <a:xfrm flipV="1">
            <a:off x="7591653" y="2245569"/>
            <a:ext cx="0" cy="318978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4442E8BF-D9DB-A130-2C94-ABD0F623CEC9}"/>
              </a:ext>
            </a:extLst>
          </p:cNvPr>
          <p:cNvCxnSpPr>
            <a:cxnSpLocks/>
          </p:cNvCxnSpPr>
          <p:nvPr userDrawn="1"/>
        </p:nvCxnSpPr>
        <p:spPr>
          <a:xfrm flipV="1">
            <a:off x="3071624" y="4150014"/>
            <a:ext cx="0" cy="213832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F89831AC-7991-DE78-55DE-851ABE1699CA}"/>
              </a:ext>
            </a:extLst>
          </p:cNvPr>
          <p:cNvCxnSpPr>
            <a:cxnSpLocks/>
          </p:cNvCxnSpPr>
          <p:nvPr userDrawn="1"/>
        </p:nvCxnSpPr>
        <p:spPr>
          <a:xfrm flipV="1">
            <a:off x="6080831" y="4150014"/>
            <a:ext cx="0" cy="213832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37">
            <a:extLst>
              <a:ext uri="{FF2B5EF4-FFF2-40B4-BE49-F238E27FC236}">
                <a16:creationId xmlns:a16="http://schemas.microsoft.com/office/drawing/2014/main" id="{6192512E-5CAF-9C7B-1FEC-ADA57D4501BF}"/>
              </a:ext>
            </a:extLst>
          </p:cNvPr>
          <p:cNvCxnSpPr>
            <a:cxnSpLocks/>
          </p:cNvCxnSpPr>
          <p:nvPr userDrawn="1"/>
        </p:nvCxnSpPr>
        <p:spPr>
          <a:xfrm flipV="1">
            <a:off x="9081093" y="4150014"/>
            <a:ext cx="0" cy="213832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30C1C4AA-B1AF-C0F0-7D8A-5EA939C22D33}"/>
              </a:ext>
            </a:extLst>
          </p:cNvPr>
          <p:cNvCxnSpPr>
            <a:cxnSpLocks/>
          </p:cNvCxnSpPr>
          <p:nvPr userDrawn="1"/>
        </p:nvCxnSpPr>
        <p:spPr>
          <a:xfrm flipV="1">
            <a:off x="1560257" y="3933350"/>
            <a:ext cx="0" cy="213832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437BBF16-BAC6-76CC-8B1F-B7490DD7AF78}"/>
              </a:ext>
            </a:extLst>
          </p:cNvPr>
          <p:cNvCxnSpPr>
            <a:cxnSpLocks/>
          </p:cNvCxnSpPr>
          <p:nvPr userDrawn="1"/>
        </p:nvCxnSpPr>
        <p:spPr>
          <a:xfrm flipV="1">
            <a:off x="4584811" y="3933350"/>
            <a:ext cx="0" cy="213832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5E0A7931-A69D-567F-7320-C49B5F73B801}"/>
              </a:ext>
            </a:extLst>
          </p:cNvPr>
          <p:cNvCxnSpPr>
            <a:cxnSpLocks/>
          </p:cNvCxnSpPr>
          <p:nvPr userDrawn="1"/>
        </p:nvCxnSpPr>
        <p:spPr>
          <a:xfrm flipV="1">
            <a:off x="7591653" y="3933350"/>
            <a:ext cx="0" cy="213832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33C82BDF-BB57-345B-857C-0B2D249A26EF}"/>
              </a:ext>
            </a:extLst>
          </p:cNvPr>
          <p:cNvCxnSpPr>
            <a:cxnSpLocks/>
          </p:cNvCxnSpPr>
          <p:nvPr userDrawn="1"/>
        </p:nvCxnSpPr>
        <p:spPr>
          <a:xfrm flipV="1">
            <a:off x="10597966" y="3933350"/>
            <a:ext cx="0" cy="213832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D21B8968-D549-28EE-D6DF-EF17C448992E}"/>
              </a:ext>
            </a:extLst>
          </p:cNvPr>
          <p:cNvCxnSpPr>
            <a:cxnSpLocks/>
          </p:cNvCxnSpPr>
          <p:nvPr userDrawn="1"/>
        </p:nvCxnSpPr>
        <p:spPr>
          <a:xfrm>
            <a:off x="1560257" y="4149799"/>
            <a:ext cx="9037709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977154A3-3AD7-35EC-7E86-B33B40E27B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75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Esqu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11">
            <a:extLst>
              <a:ext uri="{FF2B5EF4-FFF2-40B4-BE49-F238E27FC236}">
                <a16:creationId xmlns:a16="http://schemas.microsoft.com/office/drawing/2014/main" id="{6BB65BA5-DAA5-36AA-8772-C3E071182FA5}"/>
              </a:ext>
            </a:extLst>
          </p:cNvPr>
          <p:cNvSpPr/>
          <p:nvPr userDrawn="1"/>
        </p:nvSpPr>
        <p:spPr>
          <a:xfrm>
            <a:off x="471998" y="2552216"/>
            <a:ext cx="1843832" cy="1368803"/>
          </a:xfrm>
          <a:prstGeom prst="roundRect">
            <a:avLst>
              <a:gd name="adj" fmla="val 7156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DBDD7A0-25CB-FF5F-73AB-D3DFC887928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44268" y="1371665"/>
            <a:ext cx="7096690" cy="4552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88B2041-DF2D-2F7B-5EBF-3C295E1D43E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44267" y="477513"/>
            <a:ext cx="7096696" cy="3978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20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Título</a:t>
            </a:r>
            <a:endParaRPr lang="en-TL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EA19B2AE-9BFD-61ED-FBE1-E44D33036C44}"/>
              </a:ext>
            </a:extLst>
          </p:cNvPr>
          <p:cNvCxnSpPr>
            <a:cxnSpLocks/>
            <a:stCxn id="3" idx="0"/>
          </p:cNvCxnSpPr>
          <p:nvPr userDrawn="1"/>
        </p:nvCxnSpPr>
        <p:spPr>
          <a:xfrm flipH="1" flipV="1">
            <a:off x="1393912" y="2230621"/>
            <a:ext cx="2" cy="321595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93F3FCBA-AFD2-08BC-B779-2870BE8E5036}"/>
              </a:ext>
            </a:extLst>
          </p:cNvPr>
          <p:cNvCxnSpPr>
            <a:cxnSpLocks/>
          </p:cNvCxnSpPr>
          <p:nvPr userDrawn="1"/>
        </p:nvCxnSpPr>
        <p:spPr>
          <a:xfrm>
            <a:off x="6096000" y="917400"/>
            <a:ext cx="0" cy="381000"/>
          </a:xfrm>
          <a:prstGeom prst="line">
            <a:avLst/>
          </a:prstGeom>
          <a:ln w="6350">
            <a:solidFill>
              <a:srgbClr val="AFABAB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18CC813B-47A3-FECC-1F41-49B4CFBCE07A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852238"/>
            <a:ext cx="0" cy="38100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8BBB65AB-242B-F8A3-2D9D-E67D13A3E630}"/>
              </a:ext>
            </a:extLst>
          </p:cNvPr>
          <p:cNvCxnSpPr>
            <a:cxnSpLocks/>
          </p:cNvCxnSpPr>
          <p:nvPr userDrawn="1"/>
        </p:nvCxnSpPr>
        <p:spPr>
          <a:xfrm>
            <a:off x="1393913" y="2233238"/>
            <a:ext cx="9405425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agen 10">
            <a:extLst>
              <a:ext uri="{FF2B5EF4-FFF2-40B4-BE49-F238E27FC236}">
                <a16:creationId xmlns:a16="http://schemas.microsoft.com/office/drawing/2014/main" id="{F4CF8211-FC32-A687-7A70-28465CD8CA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98394F8-7C3C-0793-C186-4413A5805A0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78300" y="2699138"/>
            <a:ext cx="1631226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2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Subtítulo</a:t>
            </a:r>
            <a:endParaRPr lang="en-TL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D5238E9-60D6-9EBA-B618-2473AB6C0D9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78300" y="3032050"/>
            <a:ext cx="1631227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0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770F5799-FC85-15B4-4472-30F08EEA18F3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7B6B7E9B-F1F3-027E-D480-D6D198245828}"/>
              </a:ext>
            </a:extLst>
          </p:cNvPr>
          <p:cNvCxnSpPr>
            <a:cxnSpLocks/>
          </p:cNvCxnSpPr>
          <p:nvPr userDrawn="1"/>
        </p:nvCxnSpPr>
        <p:spPr>
          <a:xfrm flipV="1">
            <a:off x="10799338" y="2233238"/>
            <a:ext cx="0" cy="318978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5BE97F88-6247-8C9B-8AA9-13A9AB6A3DAA}"/>
              </a:ext>
            </a:extLst>
          </p:cNvPr>
          <p:cNvCxnSpPr>
            <a:cxnSpLocks/>
          </p:cNvCxnSpPr>
          <p:nvPr userDrawn="1"/>
        </p:nvCxnSpPr>
        <p:spPr>
          <a:xfrm flipV="1">
            <a:off x="3742778" y="2233238"/>
            <a:ext cx="0" cy="318978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F93EEA76-F897-9D5D-4498-3578E6EB0BC8}"/>
              </a:ext>
            </a:extLst>
          </p:cNvPr>
          <p:cNvCxnSpPr>
            <a:cxnSpLocks/>
          </p:cNvCxnSpPr>
          <p:nvPr userDrawn="1"/>
        </p:nvCxnSpPr>
        <p:spPr>
          <a:xfrm flipV="1">
            <a:off x="8443407" y="2233238"/>
            <a:ext cx="0" cy="318978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508DCB75-E1B9-E0AE-6B38-1293CE21F3E3}"/>
              </a:ext>
            </a:extLst>
          </p:cNvPr>
          <p:cNvCxnSpPr>
            <a:cxnSpLocks/>
          </p:cNvCxnSpPr>
          <p:nvPr userDrawn="1"/>
        </p:nvCxnSpPr>
        <p:spPr>
          <a:xfrm flipV="1">
            <a:off x="1393912" y="3921019"/>
            <a:ext cx="0" cy="213832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3F0F0CC4-3C7C-EF48-2696-8D76E8FE072E}"/>
              </a:ext>
            </a:extLst>
          </p:cNvPr>
          <p:cNvCxnSpPr>
            <a:cxnSpLocks/>
          </p:cNvCxnSpPr>
          <p:nvPr userDrawn="1"/>
        </p:nvCxnSpPr>
        <p:spPr>
          <a:xfrm flipV="1">
            <a:off x="8458603" y="3921019"/>
            <a:ext cx="0" cy="213832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2CC11247-5A2A-C238-B5D6-E69576B3C993}"/>
              </a:ext>
            </a:extLst>
          </p:cNvPr>
          <p:cNvCxnSpPr>
            <a:cxnSpLocks/>
          </p:cNvCxnSpPr>
          <p:nvPr userDrawn="1"/>
        </p:nvCxnSpPr>
        <p:spPr>
          <a:xfrm flipV="1">
            <a:off x="10799338" y="3921019"/>
            <a:ext cx="0" cy="213832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53E92EBB-0E90-534E-BC0A-8BF693B94C87}"/>
              </a:ext>
            </a:extLst>
          </p:cNvPr>
          <p:cNvCxnSpPr>
            <a:cxnSpLocks/>
          </p:cNvCxnSpPr>
          <p:nvPr userDrawn="1"/>
        </p:nvCxnSpPr>
        <p:spPr>
          <a:xfrm>
            <a:off x="1393912" y="4137468"/>
            <a:ext cx="9405426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ángulo redondeado 11">
            <a:extLst>
              <a:ext uri="{FF2B5EF4-FFF2-40B4-BE49-F238E27FC236}">
                <a16:creationId xmlns:a16="http://schemas.microsoft.com/office/drawing/2014/main" id="{9CDBB1AB-B85F-660D-2D40-7A9A79BF3E43}"/>
              </a:ext>
            </a:extLst>
          </p:cNvPr>
          <p:cNvSpPr/>
          <p:nvPr userDrawn="1"/>
        </p:nvSpPr>
        <p:spPr>
          <a:xfrm>
            <a:off x="2823354" y="2552216"/>
            <a:ext cx="1843832" cy="1368803"/>
          </a:xfrm>
          <a:prstGeom prst="roundRect">
            <a:avLst>
              <a:gd name="adj" fmla="val 7156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B0ED97C-8819-3E93-8780-BC2797C6BDE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928453" y="2699138"/>
            <a:ext cx="1631226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2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Subtítulo</a:t>
            </a:r>
            <a:endParaRPr lang="en-TL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AD4F75A5-97DE-10D6-0B8B-E892364954B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928453" y="3032050"/>
            <a:ext cx="1631227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0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sp>
        <p:nvSpPr>
          <p:cNvPr id="25" name="Rectángulo redondeado 11">
            <a:extLst>
              <a:ext uri="{FF2B5EF4-FFF2-40B4-BE49-F238E27FC236}">
                <a16:creationId xmlns:a16="http://schemas.microsoft.com/office/drawing/2014/main" id="{0F780C68-73EE-C095-A3B9-F65B4404DFB8}"/>
              </a:ext>
            </a:extLst>
          </p:cNvPr>
          <p:cNvSpPr/>
          <p:nvPr userDrawn="1"/>
        </p:nvSpPr>
        <p:spPr>
          <a:xfrm>
            <a:off x="5174710" y="2552216"/>
            <a:ext cx="1843832" cy="1368803"/>
          </a:xfrm>
          <a:prstGeom prst="roundRect">
            <a:avLst>
              <a:gd name="adj" fmla="val 7156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E250E6B0-76BE-B2BA-AC3F-4A257B42830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284065" y="2699138"/>
            <a:ext cx="1631226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2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Subtítulo</a:t>
            </a:r>
            <a:endParaRPr lang="en-TL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9B11F3D-FE5D-689C-2236-68658A90DEC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284065" y="3032050"/>
            <a:ext cx="1631227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0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sp>
        <p:nvSpPr>
          <p:cNvPr id="28" name="Rectángulo redondeado 11">
            <a:extLst>
              <a:ext uri="{FF2B5EF4-FFF2-40B4-BE49-F238E27FC236}">
                <a16:creationId xmlns:a16="http://schemas.microsoft.com/office/drawing/2014/main" id="{577DC48C-C967-4B8E-0157-6A9E0857FC35}"/>
              </a:ext>
            </a:extLst>
          </p:cNvPr>
          <p:cNvSpPr/>
          <p:nvPr userDrawn="1"/>
        </p:nvSpPr>
        <p:spPr>
          <a:xfrm>
            <a:off x="7526066" y="2552216"/>
            <a:ext cx="1843832" cy="1368803"/>
          </a:xfrm>
          <a:prstGeom prst="roundRect">
            <a:avLst>
              <a:gd name="adj" fmla="val 7156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6B10A4C5-F146-C077-0502-F602F63F73B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642094" y="2699138"/>
            <a:ext cx="1631226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2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Subtítulo</a:t>
            </a:r>
            <a:endParaRPr lang="en-TL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A5A1595B-047A-8680-249C-CDCF8EB2DCD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642094" y="3032050"/>
            <a:ext cx="1631227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0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sp>
        <p:nvSpPr>
          <p:cNvPr id="31" name="Rectángulo redondeado 11">
            <a:extLst>
              <a:ext uri="{FF2B5EF4-FFF2-40B4-BE49-F238E27FC236}">
                <a16:creationId xmlns:a16="http://schemas.microsoft.com/office/drawing/2014/main" id="{91B6EBF7-1A66-257A-CF80-3A49BB262AAE}"/>
              </a:ext>
            </a:extLst>
          </p:cNvPr>
          <p:cNvSpPr/>
          <p:nvPr userDrawn="1"/>
        </p:nvSpPr>
        <p:spPr>
          <a:xfrm>
            <a:off x="9877422" y="2552216"/>
            <a:ext cx="1843832" cy="1368803"/>
          </a:xfrm>
          <a:prstGeom prst="roundRect">
            <a:avLst>
              <a:gd name="adj" fmla="val 7156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FE7F8B06-60AF-0F24-5553-6AAAD9DCE8C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983724" y="2699138"/>
            <a:ext cx="1631226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2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Subtítulo</a:t>
            </a:r>
            <a:endParaRPr lang="en-TL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B80F20A5-3624-B072-5A7E-10BF3069C62E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983724" y="3032050"/>
            <a:ext cx="1631227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0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0CEF2B33-6D9C-6FA9-66CD-5A3D05DD9B7E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5950" y="2233238"/>
            <a:ext cx="0" cy="318978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8037E3ED-B994-8C5C-1851-0D920C2BDF14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5950" y="3921019"/>
            <a:ext cx="0" cy="213832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7529EBCC-BF8D-E5EA-546F-D224604ED86E}"/>
              </a:ext>
            </a:extLst>
          </p:cNvPr>
          <p:cNvCxnSpPr>
            <a:cxnSpLocks/>
          </p:cNvCxnSpPr>
          <p:nvPr userDrawn="1"/>
        </p:nvCxnSpPr>
        <p:spPr>
          <a:xfrm flipV="1">
            <a:off x="3742778" y="3921019"/>
            <a:ext cx="0" cy="213832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ángulo redondeado 11">
            <a:extLst>
              <a:ext uri="{FF2B5EF4-FFF2-40B4-BE49-F238E27FC236}">
                <a16:creationId xmlns:a16="http://schemas.microsoft.com/office/drawing/2014/main" id="{847586AE-6BAD-3770-EC72-884456E4D452}"/>
              </a:ext>
            </a:extLst>
          </p:cNvPr>
          <p:cNvSpPr/>
          <p:nvPr userDrawn="1"/>
        </p:nvSpPr>
        <p:spPr>
          <a:xfrm>
            <a:off x="1647677" y="4455661"/>
            <a:ext cx="1843832" cy="1368803"/>
          </a:xfrm>
          <a:prstGeom prst="roundRect">
            <a:avLst>
              <a:gd name="adj" fmla="val 7156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cxnSp>
        <p:nvCxnSpPr>
          <p:cNvPr id="38" name="Conector recto 37">
            <a:extLst>
              <a:ext uri="{FF2B5EF4-FFF2-40B4-BE49-F238E27FC236}">
                <a16:creationId xmlns:a16="http://schemas.microsoft.com/office/drawing/2014/main" id="{46FB4130-A888-27EF-3C6D-14809F7E5120}"/>
              </a:ext>
            </a:extLst>
          </p:cNvPr>
          <p:cNvCxnSpPr>
            <a:cxnSpLocks/>
            <a:stCxn id="37" idx="0"/>
          </p:cNvCxnSpPr>
          <p:nvPr userDrawn="1"/>
        </p:nvCxnSpPr>
        <p:spPr>
          <a:xfrm flipH="1" flipV="1">
            <a:off x="2569591" y="4134066"/>
            <a:ext cx="2" cy="321595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0F1D4897-E715-08EE-40E8-A321B1F203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753979" y="4602583"/>
            <a:ext cx="1631226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2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Subtítulo</a:t>
            </a:r>
            <a:endParaRPr lang="en-TL"/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DB4B356E-6C51-AA68-F88F-28BA6ABC406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753979" y="4935495"/>
            <a:ext cx="1631227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0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FFD5107A-BB71-1427-FAE2-78F94CA1A029}"/>
              </a:ext>
            </a:extLst>
          </p:cNvPr>
          <p:cNvCxnSpPr>
            <a:cxnSpLocks/>
          </p:cNvCxnSpPr>
          <p:nvPr userDrawn="1"/>
        </p:nvCxnSpPr>
        <p:spPr>
          <a:xfrm flipV="1">
            <a:off x="4918457" y="4136683"/>
            <a:ext cx="0" cy="318978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41151963-113F-3D4E-770D-47D01056634F}"/>
              </a:ext>
            </a:extLst>
          </p:cNvPr>
          <p:cNvCxnSpPr>
            <a:cxnSpLocks/>
          </p:cNvCxnSpPr>
          <p:nvPr userDrawn="1"/>
        </p:nvCxnSpPr>
        <p:spPr>
          <a:xfrm flipV="1">
            <a:off x="9619086" y="4136683"/>
            <a:ext cx="0" cy="318978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ctángulo redondeado 11">
            <a:extLst>
              <a:ext uri="{FF2B5EF4-FFF2-40B4-BE49-F238E27FC236}">
                <a16:creationId xmlns:a16="http://schemas.microsoft.com/office/drawing/2014/main" id="{7CC147F6-212F-8AD0-7031-59A44699AF72}"/>
              </a:ext>
            </a:extLst>
          </p:cNvPr>
          <p:cNvSpPr/>
          <p:nvPr userDrawn="1"/>
        </p:nvSpPr>
        <p:spPr>
          <a:xfrm>
            <a:off x="3999033" y="4455661"/>
            <a:ext cx="1843832" cy="1368803"/>
          </a:xfrm>
          <a:prstGeom prst="roundRect">
            <a:avLst>
              <a:gd name="adj" fmla="val 7156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C48F60AF-FC60-5E13-074A-FB5B52C5074F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104132" y="4602583"/>
            <a:ext cx="1631226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2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Subtítulo</a:t>
            </a:r>
            <a:endParaRPr lang="en-TL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1A7143C6-AF18-FEBC-32C3-3504994A7F0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104132" y="4935495"/>
            <a:ext cx="1631227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0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sp>
        <p:nvSpPr>
          <p:cNvPr id="46" name="Rectángulo redondeado 11">
            <a:extLst>
              <a:ext uri="{FF2B5EF4-FFF2-40B4-BE49-F238E27FC236}">
                <a16:creationId xmlns:a16="http://schemas.microsoft.com/office/drawing/2014/main" id="{36DD7FBF-A4E5-26EC-0C6F-28652BA06B36}"/>
              </a:ext>
            </a:extLst>
          </p:cNvPr>
          <p:cNvSpPr/>
          <p:nvPr userDrawn="1"/>
        </p:nvSpPr>
        <p:spPr>
          <a:xfrm>
            <a:off x="6350389" y="4455661"/>
            <a:ext cx="1843832" cy="1368803"/>
          </a:xfrm>
          <a:prstGeom prst="roundRect">
            <a:avLst>
              <a:gd name="adj" fmla="val 7156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784416D9-7435-07A8-FA5C-90257A7632A4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459744" y="4602583"/>
            <a:ext cx="1631226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2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Subtítulo</a:t>
            </a:r>
            <a:endParaRPr lang="en-TL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CFCC2CA1-5A4E-E8C1-BC81-032074ED1E22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459744" y="4935495"/>
            <a:ext cx="1631227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0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sp>
        <p:nvSpPr>
          <p:cNvPr id="49" name="Rectángulo redondeado 11">
            <a:extLst>
              <a:ext uri="{FF2B5EF4-FFF2-40B4-BE49-F238E27FC236}">
                <a16:creationId xmlns:a16="http://schemas.microsoft.com/office/drawing/2014/main" id="{FCC69B8A-B001-23A8-E5AC-DE707480E78C}"/>
              </a:ext>
            </a:extLst>
          </p:cNvPr>
          <p:cNvSpPr/>
          <p:nvPr userDrawn="1"/>
        </p:nvSpPr>
        <p:spPr>
          <a:xfrm>
            <a:off x="8701745" y="4455661"/>
            <a:ext cx="1843832" cy="1368803"/>
          </a:xfrm>
          <a:prstGeom prst="roundRect">
            <a:avLst>
              <a:gd name="adj" fmla="val 7156"/>
            </a:avLst>
          </a:prstGeom>
          <a:solidFill>
            <a:schemeClr val="bg1"/>
          </a:solidFill>
          <a:ln w="6350">
            <a:solidFill>
              <a:srgbClr val="AFAB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D6D365E4-18AC-2233-CD92-445616F32B27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817773" y="4602583"/>
            <a:ext cx="1631226" cy="26680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2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Subtítulo</a:t>
            </a:r>
            <a:endParaRPr lang="en-TL"/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78615305-FC0C-538D-AFCA-F58FEBE144E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817773" y="4935495"/>
            <a:ext cx="1631227" cy="74935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0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err="1"/>
              <a:t>Inserta</a:t>
            </a:r>
            <a:r>
              <a:rPr lang="en-US"/>
              <a:t> </a:t>
            </a:r>
            <a:r>
              <a:rPr lang="en-US" err="1"/>
              <a:t>texto</a:t>
            </a:r>
            <a:r>
              <a:rPr lang="en-US"/>
              <a:t> </a:t>
            </a:r>
            <a:r>
              <a:rPr lang="en-US" err="1"/>
              <a:t>aquí</a:t>
            </a:r>
            <a:r>
              <a:rPr lang="en-US"/>
              <a:t>…</a:t>
            </a:r>
          </a:p>
        </p:txBody>
      </p: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3EDF3D9A-C774-DA61-0953-AAB0D0E18AA5}"/>
              </a:ext>
            </a:extLst>
          </p:cNvPr>
          <p:cNvCxnSpPr>
            <a:cxnSpLocks/>
          </p:cNvCxnSpPr>
          <p:nvPr userDrawn="1"/>
        </p:nvCxnSpPr>
        <p:spPr>
          <a:xfrm flipV="1">
            <a:off x="7271629" y="4136683"/>
            <a:ext cx="0" cy="318978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570DCC5E-4170-0F3F-48B3-4D11011008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05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Esqu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7D2F956-1387-C882-976D-87B458F1D2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DA925653-F1A7-9584-A175-BEFA81014D36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BE353F3-8069-24A3-EBB9-6F49B24000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3486" y="628722"/>
            <a:ext cx="8212999" cy="64632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2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sp>
        <p:nvSpPr>
          <p:cNvPr id="7" name="Rectángulo redondeado 11">
            <a:extLst>
              <a:ext uri="{FF2B5EF4-FFF2-40B4-BE49-F238E27FC236}">
                <a16:creationId xmlns:a16="http://schemas.microsoft.com/office/drawing/2014/main" id="{0B9D7670-B949-36A6-F08F-EDCF55CF881D}"/>
              </a:ext>
            </a:extLst>
          </p:cNvPr>
          <p:cNvSpPr/>
          <p:nvPr userDrawn="1"/>
        </p:nvSpPr>
        <p:spPr>
          <a:xfrm>
            <a:off x="703486" y="1579530"/>
            <a:ext cx="2268314" cy="4337694"/>
          </a:xfrm>
          <a:prstGeom prst="roundRect">
            <a:avLst>
              <a:gd name="adj" fmla="val 5314"/>
            </a:avLst>
          </a:prstGeom>
          <a:solidFill>
            <a:schemeClr val="bg1"/>
          </a:solidFill>
          <a:ln w="63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11" name="Rectángulo redondeado 11">
            <a:extLst>
              <a:ext uri="{FF2B5EF4-FFF2-40B4-BE49-F238E27FC236}">
                <a16:creationId xmlns:a16="http://schemas.microsoft.com/office/drawing/2014/main" id="{4784AB67-49FB-2245-D4CD-A17AC4B2FC47}"/>
              </a:ext>
            </a:extLst>
          </p:cNvPr>
          <p:cNvSpPr/>
          <p:nvPr userDrawn="1"/>
        </p:nvSpPr>
        <p:spPr>
          <a:xfrm>
            <a:off x="3313925" y="1579530"/>
            <a:ext cx="2268314" cy="4337694"/>
          </a:xfrm>
          <a:prstGeom prst="roundRect">
            <a:avLst>
              <a:gd name="adj" fmla="val 5314"/>
            </a:avLst>
          </a:prstGeom>
          <a:solidFill>
            <a:schemeClr val="bg1"/>
          </a:solidFill>
          <a:ln w="63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BB8777D5-2DE4-3499-6D39-CCFA8F4F80BA}"/>
              </a:ext>
            </a:extLst>
          </p:cNvPr>
          <p:cNvSpPr/>
          <p:nvPr userDrawn="1"/>
        </p:nvSpPr>
        <p:spPr>
          <a:xfrm>
            <a:off x="5924364" y="1579530"/>
            <a:ext cx="2268314" cy="4337694"/>
          </a:xfrm>
          <a:prstGeom prst="roundRect">
            <a:avLst>
              <a:gd name="adj" fmla="val 5314"/>
            </a:avLst>
          </a:prstGeom>
          <a:solidFill>
            <a:schemeClr val="bg1"/>
          </a:solidFill>
          <a:ln w="63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60E069A4-1A4D-C23D-59C6-05FF94263195}"/>
              </a:ext>
            </a:extLst>
          </p:cNvPr>
          <p:cNvSpPr/>
          <p:nvPr userDrawn="1"/>
        </p:nvSpPr>
        <p:spPr>
          <a:xfrm>
            <a:off x="8534804" y="1579530"/>
            <a:ext cx="2268314" cy="4337694"/>
          </a:xfrm>
          <a:prstGeom prst="roundRect">
            <a:avLst>
              <a:gd name="adj" fmla="val 5314"/>
            </a:avLst>
          </a:prstGeom>
          <a:solidFill>
            <a:schemeClr val="bg1"/>
          </a:solidFill>
          <a:ln w="63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600">
              <a:latin typeface="Century Gothic" panose="020B0502020202020204" pitchFamily="34" charset="0"/>
            </a:endParaRPr>
          </a:p>
        </p:txBody>
      </p:sp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35D486D1-895C-B816-6C4C-149ED5DCB4C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85168" y="1914525"/>
            <a:ext cx="1504950" cy="1504950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16" name="Marcador de posición de imagen 14">
            <a:extLst>
              <a:ext uri="{FF2B5EF4-FFF2-40B4-BE49-F238E27FC236}">
                <a16:creationId xmlns:a16="http://schemas.microsoft.com/office/drawing/2014/main" id="{864F6724-556E-C539-2939-AC4CC6F4ED6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95607" y="1914525"/>
            <a:ext cx="1504950" cy="1504950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17" name="Marcador de posición de imagen 14">
            <a:extLst>
              <a:ext uri="{FF2B5EF4-FFF2-40B4-BE49-F238E27FC236}">
                <a16:creationId xmlns:a16="http://schemas.microsoft.com/office/drawing/2014/main" id="{68EB0D4D-901A-9A75-0ABA-778976470A9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306046" y="1914525"/>
            <a:ext cx="1504950" cy="1504950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18" name="Marcador de posición de imagen 14">
            <a:extLst>
              <a:ext uri="{FF2B5EF4-FFF2-40B4-BE49-F238E27FC236}">
                <a16:creationId xmlns:a16="http://schemas.microsoft.com/office/drawing/2014/main" id="{63090CC0-6891-E3E1-503D-2D30086A98E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916486" y="1914525"/>
            <a:ext cx="1504950" cy="1504950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36CA512-BFD8-8455-06A2-D3E6769359B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7786" y="4162425"/>
            <a:ext cx="2039714" cy="142875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1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DA69C934-7851-F13F-90A7-D60BDF3C7F0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7786" y="3600662"/>
            <a:ext cx="2039714" cy="495088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27B1080D-D31C-1C8F-E4F6-EA73F85C8AEE}"/>
              </a:ext>
            </a:extLst>
          </p:cNvPr>
          <p:cNvGrpSpPr/>
          <p:nvPr userDrawn="1"/>
        </p:nvGrpSpPr>
        <p:grpSpPr>
          <a:xfrm>
            <a:off x="1542609" y="5715758"/>
            <a:ext cx="590068" cy="76882"/>
            <a:chOff x="1224868" y="5709552"/>
            <a:chExt cx="590068" cy="76882"/>
          </a:xfrm>
        </p:grpSpPr>
        <p:sp>
          <p:nvSpPr>
            <p:cNvPr id="21" name="Rectángulo redondeado 20">
              <a:extLst>
                <a:ext uri="{FF2B5EF4-FFF2-40B4-BE49-F238E27FC236}">
                  <a16:creationId xmlns:a16="http://schemas.microsoft.com/office/drawing/2014/main" id="{9BA8F424-3BC5-D046-3463-C6F07A485DAB}"/>
                </a:ext>
              </a:extLst>
            </p:cNvPr>
            <p:cNvSpPr/>
            <p:nvPr userDrawn="1"/>
          </p:nvSpPr>
          <p:spPr>
            <a:xfrm>
              <a:off x="1224868" y="5709552"/>
              <a:ext cx="76882" cy="76882"/>
            </a:xfrm>
            <a:prstGeom prst="roundRect">
              <a:avLst>
                <a:gd name="adj" fmla="val 1253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22" name="Rectángulo redondeado 21">
              <a:extLst>
                <a:ext uri="{FF2B5EF4-FFF2-40B4-BE49-F238E27FC236}">
                  <a16:creationId xmlns:a16="http://schemas.microsoft.com/office/drawing/2014/main" id="{61337300-0771-C48B-BA3B-5E23ED282831}"/>
                </a:ext>
              </a:extLst>
            </p:cNvPr>
            <p:cNvSpPr/>
            <p:nvPr userDrawn="1"/>
          </p:nvSpPr>
          <p:spPr>
            <a:xfrm>
              <a:off x="1395930" y="5709552"/>
              <a:ext cx="76882" cy="76882"/>
            </a:xfrm>
            <a:prstGeom prst="roundRect">
              <a:avLst>
                <a:gd name="adj" fmla="val 1253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23" name="Rectángulo redondeado 22">
              <a:extLst>
                <a:ext uri="{FF2B5EF4-FFF2-40B4-BE49-F238E27FC236}">
                  <a16:creationId xmlns:a16="http://schemas.microsoft.com/office/drawing/2014/main" id="{BA45D7AA-AE85-97A7-A704-7ABE39141E54}"/>
                </a:ext>
              </a:extLst>
            </p:cNvPr>
            <p:cNvSpPr/>
            <p:nvPr userDrawn="1"/>
          </p:nvSpPr>
          <p:spPr>
            <a:xfrm>
              <a:off x="1566992" y="5709552"/>
              <a:ext cx="76882" cy="76882"/>
            </a:xfrm>
            <a:prstGeom prst="roundRect">
              <a:avLst>
                <a:gd name="adj" fmla="val 1253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24" name="Rectángulo redondeado 23">
              <a:extLst>
                <a:ext uri="{FF2B5EF4-FFF2-40B4-BE49-F238E27FC236}">
                  <a16:creationId xmlns:a16="http://schemas.microsoft.com/office/drawing/2014/main" id="{295DF2E2-799B-BEF5-2E71-6ADDA8128308}"/>
                </a:ext>
              </a:extLst>
            </p:cNvPr>
            <p:cNvSpPr/>
            <p:nvPr userDrawn="1"/>
          </p:nvSpPr>
          <p:spPr>
            <a:xfrm>
              <a:off x="1738054" y="5709552"/>
              <a:ext cx="76882" cy="76882"/>
            </a:xfrm>
            <a:prstGeom prst="roundRect">
              <a:avLst>
                <a:gd name="adj" fmla="val 1253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FBCF537C-EA65-DA8D-6523-D202CE3A16A5}"/>
              </a:ext>
            </a:extLst>
          </p:cNvPr>
          <p:cNvGrpSpPr/>
          <p:nvPr userDrawn="1"/>
        </p:nvGrpSpPr>
        <p:grpSpPr>
          <a:xfrm>
            <a:off x="4153048" y="5715758"/>
            <a:ext cx="590068" cy="76882"/>
            <a:chOff x="1224868" y="5709552"/>
            <a:chExt cx="590068" cy="76882"/>
          </a:xfrm>
        </p:grpSpPr>
        <p:sp>
          <p:nvSpPr>
            <p:cNvPr id="27" name="Rectángulo redondeado 26">
              <a:extLst>
                <a:ext uri="{FF2B5EF4-FFF2-40B4-BE49-F238E27FC236}">
                  <a16:creationId xmlns:a16="http://schemas.microsoft.com/office/drawing/2014/main" id="{2A4A8BFA-7DB0-2FB8-4689-2697DAC30DD1}"/>
                </a:ext>
              </a:extLst>
            </p:cNvPr>
            <p:cNvSpPr/>
            <p:nvPr userDrawn="1"/>
          </p:nvSpPr>
          <p:spPr>
            <a:xfrm>
              <a:off x="1224868" y="5709552"/>
              <a:ext cx="76882" cy="76882"/>
            </a:xfrm>
            <a:prstGeom prst="roundRect">
              <a:avLst>
                <a:gd name="adj" fmla="val 1253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28" name="Rectángulo redondeado 27">
              <a:extLst>
                <a:ext uri="{FF2B5EF4-FFF2-40B4-BE49-F238E27FC236}">
                  <a16:creationId xmlns:a16="http://schemas.microsoft.com/office/drawing/2014/main" id="{DCC24539-02DB-EB36-6E50-CFF23C7E2CF4}"/>
                </a:ext>
              </a:extLst>
            </p:cNvPr>
            <p:cNvSpPr/>
            <p:nvPr userDrawn="1"/>
          </p:nvSpPr>
          <p:spPr>
            <a:xfrm>
              <a:off x="1395930" y="5709552"/>
              <a:ext cx="76882" cy="76882"/>
            </a:xfrm>
            <a:prstGeom prst="roundRect">
              <a:avLst>
                <a:gd name="adj" fmla="val 1253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29" name="Rectángulo redondeado 28">
              <a:extLst>
                <a:ext uri="{FF2B5EF4-FFF2-40B4-BE49-F238E27FC236}">
                  <a16:creationId xmlns:a16="http://schemas.microsoft.com/office/drawing/2014/main" id="{32ABF38B-2D4C-8065-0590-2D29DB445154}"/>
                </a:ext>
              </a:extLst>
            </p:cNvPr>
            <p:cNvSpPr/>
            <p:nvPr userDrawn="1"/>
          </p:nvSpPr>
          <p:spPr>
            <a:xfrm>
              <a:off x="1566992" y="5709552"/>
              <a:ext cx="76882" cy="76882"/>
            </a:xfrm>
            <a:prstGeom prst="roundRect">
              <a:avLst>
                <a:gd name="adj" fmla="val 1253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0" name="Rectángulo redondeado 29">
              <a:extLst>
                <a:ext uri="{FF2B5EF4-FFF2-40B4-BE49-F238E27FC236}">
                  <a16:creationId xmlns:a16="http://schemas.microsoft.com/office/drawing/2014/main" id="{B72C51EF-DBC8-7011-021E-165E3FD4122D}"/>
                </a:ext>
              </a:extLst>
            </p:cNvPr>
            <p:cNvSpPr/>
            <p:nvPr userDrawn="1"/>
          </p:nvSpPr>
          <p:spPr>
            <a:xfrm>
              <a:off x="1738054" y="5709552"/>
              <a:ext cx="76882" cy="76882"/>
            </a:xfrm>
            <a:prstGeom prst="roundRect">
              <a:avLst>
                <a:gd name="adj" fmla="val 1253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0116CE1D-9F37-5FE7-9107-E14AE9A02E83}"/>
              </a:ext>
            </a:extLst>
          </p:cNvPr>
          <p:cNvGrpSpPr/>
          <p:nvPr userDrawn="1"/>
        </p:nvGrpSpPr>
        <p:grpSpPr>
          <a:xfrm>
            <a:off x="6760595" y="5715758"/>
            <a:ext cx="590068" cy="76882"/>
            <a:chOff x="1224868" y="5709552"/>
            <a:chExt cx="590068" cy="76882"/>
          </a:xfrm>
        </p:grpSpPr>
        <p:sp>
          <p:nvSpPr>
            <p:cNvPr id="32" name="Rectángulo redondeado 31">
              <a:extLst>
                <a:ext uri="{FF2B5EF4-FFF2-40B4-BE49-F238E27FC236}">
                  <a16:creationId xmlns:a16="http://schemas.microsoft.com/office/drawing/2014/main" id="{6021C567-56B0-B609-4E8B-DA2A66E9923D}"/>
                </a:ext>
              </a:extLst>
            </p:cNvPr>
            <p:cNvSpPr/>
            <p:nvPr userDrawn="1"/>
          </p:nvSpPr>
          <p:spPr>
            <a:xfrm>
              <a:off x="1224868" y="5709552"/>
              <a:ext cx="76882" cy="76882"/>
            </a:xfrm>
            <a:prstGeom prst="roundRect">
              <a:avLst>
                <a:gd name="adj" fmla="val 1253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3" name="Rectángulo redondeado 32">
              <a:extLst>
                <a:ext uri="{FF2B5EF4-FFF2-40B4-BE49-F238E27FC236}">
                  <a16:creationId xmlns:a16="http://schemas.microsoft.com/office/drawing/2014/main" id="{50F458C9-F675-3159-BF23-940252A13E15}"/>
                </a:ext>
              </a:extLst>
            </p:cNvPr>
            <p:cNvSpPr/>
            <p:nvPr userDrawn="1"/>
          </p:nvSpPr>
          <p:spPr>
            <a:xfrm>
              <a:off x="1395930" y="5709552"/>
              <a:ext cx="76882" cy="76882"/>
            </a:xfrm>
            <a:prstGeom prst="roundRect">
              <a:avLst>
                <a:gd name="adj" fmla="val 1253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4" name="Rectángulo redondeado 33">
              <a:extLst>
                <a:ext uri="{FF2B5EF4-FFF2-40B4-BE49-F238E27FC236}">
                  <a16:creationId xmlns:a16="http://schemas.microsoft.com/office/drawing/2014/main" id="{8240A246-4E69-F0F0-0CE8-EBEBD9C8EEAB}"/>
                </a:ext>
              </a:extLst>
            </p:cNvPr>
            <p:cNvSpPr/>
            <p:nvPr userDrawn="1"/>
          </p:nvSpPr>
          <p:spPr>
            <a:xfrm>
              <a:off x="1566992" y="5709552"/>
              <a:ext cx="76882" cy="76882"/>
            </a:xfrm>
            <a:prstGeom prst="roundRect">
              <a:avLst>
                <a:gd name="adj" fmla="val 1253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5" name="Rectángulo redondeado 34">
              <a:extLst>
                <a:ext uri="{FF2B5EF4-FFF2-40B4-BE49-F238E27FC236}">
                  <a16:creationId xmlns:a16="http://schemas.microsoft.com/office/drawing/2014/main" id="{A76F0070-1599-4C27-3031-9920DB141740}"/>
                </a:ext>
              </a:extLst>
            </p:cNvPr>
            <p:cNvSpPr/>
            <p:nvPr userDrawn="1"/>
          </p:nvSpPr>
          <p:spPr>
            <a:xfrm>
              <a:off x="1738054" y="5709552"/>
              <a:ext cx="76882" cy="76882"/>
            </a:xfrm>
            <a:prstGeom prst="roundRect">
              <a:avLst>
                <a:gd name="adj" fmla="val 1253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4542075D-3E62-F79B-876F-F4A6EC407CF8}"/>
              </a:ext>
            </a:extLst>
          </p:cNvPr>
          <p:cNvGrpSpPr/>
          <p:nvPr userDrawn="1"/>
        </p:nvGrpSpPr>
        <p:grpSpPr>
          <a:xfrm>
            <a:off x="9368142" y="5715758"/>
            <a:ext cx="590068" cy="76882"/>
            <a:chOff x="1224868" y="5709552"/>
            <a:chExt cx="590068" cy="76882"/>
          </a:xfrm>
        </p:grpSpPr>
        <p:sp>
          <p:nvSpPr>
            <p:cNvPr id="37" name="Rectángulo redondeado 36">
              <a:extLst>
                <a:ext uri="{FF2B5EF4-FFF2-40B4-BE49-F238E27FC236}">
                  <a16:creationId xmlns:a16="http://schemas.microsoft.com/office/drawing/2014/main" id="{FBD508D6-99F7-F24D-6D85-280429A2B86B}"/>
                </a:ext>
              </a:extLst>
            </p:cNvPr>
            <p:cNvSpPr/>
            <p:nvPr userDrawn="1"/>
          </p:nvSpPr>
          <p:spPr>
            <a:xfrm>
              <a:off x="1224868" y="5709552"/>
              <a:ext cx="76882" cy="76882"/>
            </a:xfrm>
            <a:prstGeom prst="roundRect">
              <a:avLst>
                <a:gd name="adj" fmla="val 1253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8" name="Rectángulo redondeado 37">
              <a:extLst>
                <a:ext uri="{FF2B5EF4-FFF2-40B4-BE49-F238E27FC236}">
                  <a16:creationId xmlns:a16="http://schemas.microsoft.com/office/drawing/2014/main" id="{A87A614A-31C2-8A25-1074-DCCBB5E6E47D}"/>
                </a:ext>
              </a:extLst>
            </p:cNvPr>
            <p:cNvSpPr/>
            <p:nvPr userDrawn="1"/>
          </p:nvSpPr>
          <p:spPr>
            <a:xfrm>
              <a:off x="1395930" y="5709552"/>
              <a:ext cx="76882" cy="76882"/>
            </a:xfrm>
            <a:prstGeom prst="roundRect">
              <a:avLst>
                <a:gd name="adj" fmla="val 1253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9" name="Rectángulo redondeado 38">
              <a:extLst>
                <a:ext uri="{FF2B5EF4-FFF2-40B4-BE49-F238E27FC236}">
                  <a16:creationId xmlns:a16="http://schemas.microsoft.com/office/drawing/2014/main" id="{1EB73EAC-5221-B752-8BB9-B924D3969F15}"/>
                </a:ext>
              </a:extLst>
            </p:cNvPr>
            <p:cNvSpPr/>
            <p:nvPr userDrawn="1"/>
          </p:nvSpPr>
          <p:spPr>
            <a:xfrm>
              <a:off x="1566992" y="5709552"/>
              <a:ext cx="76882" cy="76882"/>
            </a:xfrm>
            <a:prstGeom prst="roundRect">
              <a:avLst>
                <a:gd name="adj" fmla="val 1253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0" name="Rectángulo redondeado 39">
              <a:extLst>
                <a:ext uri="{FF2B5EF4-FFF2-40B4-BE49-F238E27FC236}">
                  <a16:creationId xmlns:a16="http://schemas.microsoft.com/office/drawing/2014/main" id="{66A5CF39-2382-904B-902C-37B50DF26951}"/>
                </a:ext>
              </a:extLst>
            </p:cNvPr>
            <p:cNvSpPr/>
            <p:nvPr userDrawn="1"/>
          </p:nvSpPr>
          <p:spPr>
            <a:xfrm>
              <a:off x="1738054" y="5709552"/>
              <a:ext cx="76882" cy="76882"/>
            </a:xfrm>
            <a:prstGeom prst="roundRect">
              <a:avLst>
                <a:gd name="adj" fmla="val 1253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B11D1207-F5FA-D338-30FD-F5CABCBED3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25184" y="4162425"/>
            <a:ext cx="2039714" cy="142875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1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4557C6B3-AA3F-232A-BAFD-D12D227FEBC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25184" y="3600662"/>
            <a:ext cx="2039714" cy="495088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F42E75B0-9A65-9ADF-9795-485CC0418C2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041635" y="4162425"/>
            <a:ext cx="2039714" cy="142875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1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45B5A8A-85E0-C44C-93A7-C34367FB40A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41635" y="3600662"/>
            <a:ext cx="2039714" cy="495088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882EE007-9BBE-8BD7-17B3-099C4F1F6B5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658072" y="4162425"/>
            <a:ext cx="2039714" cy="142875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1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4D6AB931-49F6-5FB4-E1F9-9531502666B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658072" y="3600662"/>
            <a:ext cx="2039714" cy="495088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1DFFD14-73B9-D15E-EA00-06D9A4A614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1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Esqu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44612874-6D5C-4AA1-841A-7327D9AAACD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059167" y="1512981"/>
            <a:ext cx="3599971" cy="38418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21" name="Marcador de posición de imagen 20">
            <a:extLst>
              <a:ext uri="{FF2B5EF4-FFF2-40B4-BE49-F238E27FC236}">
                <a16:creationId xmlns:a16="http://schemas.microsoft.com/office/drawing/2014/main" id="{940F90B2-6456-AF3D-870D-B5CF2C0E34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55838" cy="6858000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EA578257-A662-7D76-50E1-9FDD095EF8D3}"/>
              </a:ext>
            </a:extLst>
          </p:cNvPr>
          <p:cNvSpPr/>
          <p:nvPr userDrawn="1"/>
        </p:nvSpPr>
        <p:spPr>
          <a:xfrm>
            <a:off x="2890405" y="1345435"/>
            <a:ext cx="3892301" cy="2048719"/>
          </a:xfrm>
          <a:prstGeom prst="roundRect">
            <a:avLst>
              <a:gd name="adj" fmla="val 7062"/>
            </a:avLst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76E05775-3AD0-48A5-4412-58D610FD4A1B}"/>
              </a:ext>
            </a:extLst>
          </p:cNvPr>
          <p:cNvSpPr/>
          <p:nvPr userDrawn="1"/>
        </p:nvSpPr>
        <p:spPr>
          <a:xfrm>
            <a:off x="2890405" y="3687668"/>
            <a:ext cx="3892301" cy="2048719"/>
          </a:xfrm>
          <a:prstGeom prst="roundRect">
            <a:avLst>
              <a:gd name="adj" fmla="val 7062"/>
            </a:avLst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895FE5D3-94D2-8002-9CF4-E6D6375FA6F6}"/>
              </a:ext>
            </a:extLst>
          </p:cNvPr>
          <p:cNvSpPr/>
          <p:nvPr userDrawn="1"/>
        </p:nvSpPr>
        <p:spPr>
          <a:xfrm>
            <a:off x="7223178" y="1345435"/>
            <a:ext cx="3892301" cy="2048719"/>
          </a:xfrm>
          <a:prstGeom prst="roundRect">
            <a:avLst>
              <a:gd name="adj" fmla="val 7062"/>
            </a:avLst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3BE7ED48-7F1C-61C1-2798-FA80A321238E}"/>
              </a:ext>
            </a:extLst>
          </p:cNvPr>
          <p:cNvSpPr/>
          <p:nvPr userDrawn="1"/>
        </p:nvSpPr>
        <p:spPr>
          <a:xfrm>
            <a:off x="7223178" y="3687668"/>
            <a:ext cx="3892301" cy="2048719"/>
          </a:xfrm>
          <a:prstGeom prst="roundRect">
            <a:avLst>
              <a:gd name="adj" fmla="val 7062"/>
            </a:avLst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513C3E2E-72D0-18AC-82B8-C9ACCF7464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3F78D953-713F-5E63-AE13-4620EA31DF0E}"/>
              </a:ext>
            </a:extLst>
          </p:cNvPr>
          <p:cNvCxnSpPr>
            <a:cxnSpLocks/>
          </p:cNvCxnSpPr>
          <p:nvPr userDrawn="1"/>
        </p:nvCxnSpPr>
        <p:spPr>
          <a:xfrm>
            <a:off x="2255838" y="6243782"/>
            <a:ext cx="854728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9A0FD591-EAB7-36AB-9AD2-EB91B36EAB3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059167" y="1965404"/>
            <a:ext cx="3599970" cy="1288224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DAC89EA6-70D5-72E6-EB83-414050E3484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391682" y="1512981"/>
            <a:ext cx="3599971" cy="38418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13A924A4-2B46-2F46-8A04-615F6E31654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391682" y="1965404"/>
            <a:ext cx="3599970" cy="1288224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47E2C33-C831-54BF-8D65-EAB21D5ADAA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059167" y="3842523"/>
            <a:ext cx="3599971" cy="38418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A5F749AC-F4F3-12CA-F96A-3DF58BBACF3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059167" y="4294946"/>
            <a:ext cx="3599970" cy="1288224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E746E998-8C0F-E447-778B-E2D7C62E81D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91682" y="3842523"/>
            <a:ext cx="3599971" cy="38418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E6A2D258-463C-C765-59B7-3F0F43A68A7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91682" y="4294946"/>
            <a:ext cx="3599970" cy="1288224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A18EBB58-6A19-6C9E-D37F-DBA5D26216C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939522" y="316688"/>
            <a:ext cx="6595995" cy="56031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3200" b="1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 err="1"/>
              <a:t>Título</a:t>
            </a:r>
            <a:endParaRPr lang="en-TL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D3870AC-44A6-9DFA-6C4E-CED75D969D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66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Gráficos_Radar Pentago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4DD4A5D-D724-9328-A47A-C206DCCE83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3486" y="1791482"/>
            <a:ext cx="4290793" cy="31805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8673D9E-0CEA-6C2B-CF01-A63A31F0930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3486" y="640643"/>
            <a:ext cx="4290793" cy="64632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6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35E3A5F-53AF-3CF9-F973-1213236232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12165" y="322231"/>
            <a:ext cx="298938" cy="29198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3A62B14-AE07-8CEA-3658-2012567B34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3487" y="6163178"/>
            <a:ext cx="1093028" cy="194489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4F8990B6-C261-EB3C-2B54-9757387C8372}"/>
              </a:ext>
            </a:extLst>
          </p:cNvPr>
          <p:cNvCxnSpPr>
            <a:cxnSpLocks/>
          </p:cNvCxnSpPr>
          <p:nvPr userDrawn="1"/>
        </p:nvCxnSpPr>
        <p:spPr>
          <a:xfrm>
            <a:off x="2353056" y="6243782"/>
            <a:ext cx="9408578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9DF1E89-2E14-D330-C6F6-474451981BE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07687" y="925530"/>
            <a:ext cx="4227638" cy="36144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del </a:t>
            </a:r>
            <a:r>
              <a:rPr lang="en-US" dirty="0" err="1"/>
              <a:t>gráfico</a:t>
            </a:r>
            <a:endParaRPr lang="en-TL"/>
          </a:p>
        </p:txBody>
      </p:sp>
    </p:spTree>
    <p:extLst>
      <p:ext uri="{BB962C8B-B14F-4D97-AF65-F5344CB8AC3E}">
        <p14:creationId xmlns:p14="http://schemas.microsoft.com/office/powerpoint/2010/main" val="404902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2_Gráficos_Radar Pentago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19444B5-E76C-D020-6E35-0017A90311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12165" y="322231"/>
            <a:ext cx="298938" cy="29198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6BD0878-1105-05A8-B1BB-CB45C77177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3487" y="6163178"/>
            <a:ext cx="1093028" cy="194489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284AFB31-CB85-A928-09C1-78D2108CADA6}"/>
              </a:ext>
            </a:extLst>
          </p:cNvPr>
          <p:cNvCxnSpPr>
            <a:cxnSpLocks/>
          </p:cNvCxnSpPr>
          <p:nvPr userDrawn="1"/>
        </p:nvCxnSpPr>
        <p:spPr>
          <a:xfrm>
            <a:off x="2353056" y="6243782"/>
            <a:ext cx="9408578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067A26C-F6C4-471F-F77C-A2484EEC55D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95769" y="4315524"/>
            <a:ext cx="4652370" cy="111562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CAF0341-496B-CC6F-1E92-E18EC0FE3BF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483745" y="801788"/>
            <a:ext cx="4227638" cy="36144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del </a:t>
            </a:r>
            <a:r>
              <a:rPr lang="en-US" dirty="0" err="1"/>
              <a:t>gráfico</a:t>
            </a:r>
            <a:endParaRPr lang="en-TL"/>
          </a:p>
        </p:txBody>
      </p:sp>
    </p:spTree>
    <p:extLst>
      <p:ext uri="{BB962C8B-B14F-4D97-AF65-F5344CB8AC3E}">
        <p14:creationId xmlns:p14="http://schemas.microsoft.com/office/powerpoint/2010/main" val="118450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Gráficos_Datos Demográf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22330B2C-6AB2-A0E4-B9BE-AE58A74AED8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883027" y="1838476"/>
            <a:ext cx="1699182" cy="43062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2800" b="1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Hombre</a:t>
            </a:r>
            <a:endParaRPr lang="en-TL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8A4D5C7C-7794-6294-343D-FED348EB40B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83027" y="1266372"/>
            <a:ext cx="1699182" cy="64632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4000" b="1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0%</a:t>
            </a:r>
            <a:endParaRPr lang="en-TL"/>
          </a:p>
        </p:txBody>
      </p:sp>
      <p:sp>
        <p:nvSpPr>
          <p:cNvPr id="4" name="Arc 1">
            <a:extLst>
              <a:ext uri="{FF2B5EF4-FFF2-40B4-BE49-F238E27FC236}">
                <a16:creationId xmlns:a16="http://schemas.microsoft.com/office/drawing/2014/main" id="{6E308DDD-183C-3033-AC85-CC8699BBD4A2}"/>
              </a:ext>
            </a:extLst>
          </p:cNvPr>
          <p:cNvSpPr>
            <a:spLocks/>
          </p:cNvSpPr>
          <p:nvPr/>
        </p:nvSpPr>
        <p:spPr>
          <a:xfrm>
            <a:off x="6658889" y="865404"/>
            <a:ext cx="2138733" cy="2138736"/>
          </a:xfrm>
          <a:prstGeom prst="arc">
            <a:avLst>
              <a:gd name="adj1" fmla="val 5372932"/>
              <a:gd name="adj2" fmla="val 0"/>
            </a:avLst>
          </a:prstGeom>
          <a:noFill/>
          <a:ln w="69850" cap="rnd">
            <a:solidFill>
              <a:schemeClr val="accent2"/>
            </a:solidFill>
            <a:headEnd type="triangle"/>
          </a:ln>
          <a:effectLst>
            <a:outerShdw blurRad="635000" dist="457200" dir="2700000" sx="90000" sy="9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125">
              <a:solidFill>
                <a:srgbClr val="24CAD3"/>
              </a:solidFill>
            </a:endParaRPr>
          </a:p>
        </p:txBody>
      </p:sp>
      <p:sp>
        <p:nvSpPr>
          <p:cNvPr id="5" name="Arc 2">
            <a:extLst>
              <a:ext uri="{FF2B5EF4-FFF2-40B4-BE49-F238E27FC236}">
                <a16:creationId xmlns:a16="http://schemas.microsoft.com/office/drawing/2014/main" id="{EED599C0-F788-FFFC-32B8-E5873A78BC48}"/>
              </a:ext>
            </a:extLst>
          </p:cNvPr>
          <p:cNvSpPr>
            <a:spLocks/>
          </p:cNvSpPr>
          <p:nvPr/>
        </p:nvSpPr>
        <p:spPr>
          <a:xfrm>
            <a:off x="8542997" y="3176542"/>
            <a:ext cx="2138733" cy="2138737"/>
          </a:xfrm>
          <a:prstGeom prst="arc">
            <a:avLst>
              <a:gd name="adj1" fmla="val 5372932"/>
              <a:gd name="adj2" fmla="val 0"/>
            </a:avLst>
          </a:prstGeom>
          <a:noFill/>
          <a:ln w="69850" cap="rnd">
            <a:solidFill>
              <a:schemeClr val="accent2"/>
            </a:solidFill>
            <a:headEnd type="triangle"/>
          </a:ln>
          <a:effectLst>
            <a:outerShdw blurRad="635000" dist="457200" dir="2700000" sx="90000" sy="9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125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E3A422D9-14B9-1E89-6F0C-CB56D79A5F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0437" y="2269098"/>
            <a:ext cx="345438" cy="888269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3978563C-D025-BC7A-01F9-88A006ED6DA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13067" y="4599439"/>
            <a:ext cx="365747" cy="88824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31A5FF6-3F24-D916-2C72-18AE08B9A49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612165" y="322231"/>
            <a:ext cx="298938" cy="29198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DA8D000-4634-B658-BED8-94E3085551E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03487" y="6163178"/>
            <a:ext cx="1093028" cy="194489"/>
          </a:xfrm>
          <a:prstGeom prst="rect">
            <a:avLst/>
          </a:prstGeom>
        </p:spPr>
      </p:pic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C2674561-8F02-9D5C-8D86-454C6752210A}"/>
              </a:ext>
            </a:extLst>
          </p:cNvPr>
          <p:cNvCxnSpPr>
            <a:cxnSpLocks/>
          </p:cNvCxnSpPr>
          <p:nvPr userDrawn="1"/>
        </p:nvCxnSpPr>
        <p:spPr>
          <a:xfrm>
            <a:off x="2353056" y="6243782"/>
            <a:ext cx="9408578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EC01104-21FE-FFF9-1610-AEA6A5A4C39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3486" y="1791482"/>
            <a:ext cx="4713641" cy="31805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73258FB-F66B-3EEC-6CF5-D4860DF58C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3486" y="640643"/>
            <a:ext cx="4713641" cy="64632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6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0C6372F-CED4-21C0-C89E-602E431F10D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765763" y="4171508"/>
            <a:ext cx="1699182" cy="43062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2800" b="1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Mujer</a:t>
            </a:r>
            <a:endParaRPr lang="en-TL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04D1EBCD-E59A-B418-57D7-A842971B91F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765763" y="3599404"/>
            <a:ext cx="1699182" cy="64632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4000" b="1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0%</a:t>
            </a:r>
            <a:endParaRPr lang="en-TL"/>
          </a:p>
        </p:txBody>
      </p:sp>
    </p:spTree>
    <p:extLst>
      <p:ext uri="{BB962C8B-B14F-4D97-AF65-F5344CB8AC3E}">
        <p14:creationId xmlns:p14="http://schemas.microsoft.com/office/powerpoint/2010/main" val="107210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3_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C81A4B68-F17A-6163-9AEF-57C44C5312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2274" y="5520927"/>
            <a:ext cx="2388053" cy="539708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24C6DBF7-9DC3-F374-46FC-58A04F62BF0D}"/>
              </a:ext>
            </a:extLst>
          </p:cNvPr>
          <p:cNvCxnSpPr>
            <a:cxnSpLocks/>
          </p:cNvCxnSpPr>
          <p:nvPr userDrawn="1"/>
        </p:nvCxnSpPr>
        <p:spPr>
          <a:xfrm flipV="1">
            <a:off x="11571513" y="1931122"/>
            <a:ext cx="0" cy="2995757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ABAD83D-0596-BD4A-0106-93C2A8D728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486" y="4589853"/>
            <a:ext cx="5475514" cy="79738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TL" sz="4800" b="0" kern="1200" spc="300">
                <a:solidFill>
                  <a:srgbClr val="AFABAB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TL"/>
              <a:t>T</a:t>
            </a:r>
            <a:r>
              <a:rPr lang="es-CO" dirty="0" err="1"/>
              <a:t>ítulo</a:t>
            </a:r>
            <a:endParaRPr lang="en-TL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6DD0D05A-5C43-C17F-5994-7F31B26FEB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0032" b="11764"/>
          <a:stretch>
            <a:fillRect/>
          </a:stretch>
        </p:blipFill>
        <p:spPr>
          <a:xfrm>
            <a:off x="11285626" y="324363"/>
            <a:ext cx="571773" cy="571032"/>
          </a:xfrm>
          <a:prstGeom prst="rect">
            <a:avLst/>
          </a:prstGeom>
        </p:spPr>
      </p:pic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AFCDF104-C0D0-35CE-B3C6-CD4034EF77A8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799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2_Gráficos_Datos Demográf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DA4FC70-7BF4-FE7B-E5E4-B618741A7F9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80653" y="3730460"/>
            <a:ext cx="2613963" cy="66245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3600" b="1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Personas</a:t>
            </a:r>
            <a:endParaRPr lang="en-TL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830A2DE-07DE-C3D2-3B7A-18D5C6114A0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80654" y="2885179"/>
            <a:ext cx="2613962" cy="9942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6000" b="1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0</a:t>
            </a:r>
            <a:endParaRPr lang="en-TL"/>
          </a:p>
        </p:txBody>
      </p:sp>
      <p:sp>
        <p:nvSpPr>
          <p:cNvPr id="7" name="Arc 1">
            <a:extLst>
              <a:ext uri="{FF2B5EF4-FFF2-40B4-BE49-F238E27FC236}">
                <a16:creationId xmlns:a16="http://schemas.microsoft.com/office/drawing/2014/main" id="{8E79B9DC-E2C2-0464-2D1F-2C356E160E26}"/>
              </a:ext>
            </a:extLst>
          </p:cNvPr>
          <p:cNvSpPr>
            <a:spLocks/>
          </p:cNvSpPr>
          <p:nvPr userDrawn="1"/>
        </p:nvSpPr>
        <p:spPr>
          <a:xfrm>
            <a:off x="4248135" y="2374491"/>
            <a:ext cx="3290151" cy="3290156"/>
          </a:xfrm>
          <a:prstGeom prst="arc">
            <a:avLst>
              <a:gd name="adj1" fmla="val 5372932"/>
              <a:gd name="adj2" fmla="val 0"/>
            </a:avLst>
          </a:prstGeom>
          <a:noFill/>
          <a:ln w="69850" cap="rnd">
            <a:solidFill>
              <a:schemeClr val="accent2"/>
            </a:solidFill>
            <a:headEnd type="triangle"/>
          </a:ln>
          <a:effectLst>
            <a:outerShdw blurRad="635000" dist="457200" dir="2700000" sx="90000" sy="9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125">
              <a:solidFill>
                <a:srgbClr val="24CAD3"/>
              </a:solidFill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60879FA-EDDC-4D42-4750-35C51EBAE4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8744" y="4533884"/>
            <a:ext cx="531410" cy="136648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AA5FACF-EA02-65E0-87D7-F4D07A51E46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612165" y="322231"/>
            <a:ext cx="298938" cy="29198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D92DA62-7CF1-2BAE-2A3C-4FC841072F1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3487" y="6163178"/>
            <a:ext cx="1093028" cy="194489"/>
          </a:xfrm>
          <a:prstGeom prst="rect">
            <a:avLst/>
          </a:prstGeom>
        </p:spPr>
      </p:pic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9451118E-B0B7-7EE3-9426-3AF5029E22DE}"/>
              </a:ext>
            </a:extLst>
          </p:cNvPr>
          <p:cNvCxnSpPr>
            <a:cxnSpLocks/>
          </p:cNvCxnSpPr>
          <p:nvPr userDrawn="1"/>
        </p:nvCxnSpPr>
        <p:spPr>
          <a:xfrm>
            <a:off x="2353056" y="6243782"/>
            <a:ext cx="9408578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293883D-E972-F7FF-B105-E6334969FB9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76399" y="773558"/>
            <a:ext cx="8839202" cy="125751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6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pic>
        <p:nvPicPr>
          <p:cNvPr id="20" name="Gráfico 19">
            <a:extLst>
              <a:ext uri="{FF2B5EF4-FFF2-40B4-BE49-F238E27FC236}">
                <a16:creationId xmlns:a16="http://schemas.microsoft.com/office/drawing/2014/main" id="{BA97DC76-D833-5F9A-5388-7959CD5797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93077" y="4537635"/>
            <a:ext cx="559477" cy="135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72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Gráficos_Dispers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9">
            <a:extLst>
              <a:ext uri="{FF2B5EF4-FFF2-40B4-BE49-F238E27FC236}">
                <a16:creationId xmlns:a16="http://schemas.microsoft.com/office/drawing/2014/main" id="{B60B94EF-FF56-DFBC-BF1B-F3A2F6CEE318}"/>
              </a:ext>
            </a:extLst>
          </p:cNvPr>
          <p:cNvSpPr>
            <a:spLocks/>
          </p:cNvSpPr>
          <p:nvPr userDrawn="1"/>
        </p:nvSpPr>
        <p:spPr>
          <a:xfrm>
            <a:off x="5876544" y="1788703"/>
            <a:ext cx="5502030" cy="3203490"/>
          </a:xfrm>
          <a:prstGeom prst="roundRect">
            <a:avLst>
              <a:gd name="adj" fmla="val 2903"/>
            </a:avLst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1016000" dist="381000" dir="2100000" sx="90000" sy="9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49576B3-51E9-4A6F-7EBE-BFD360B6B1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12165" y="322231"/>
            <a:ext cx="298938" cy="29198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02A5CD3-E2EE-099C-69CB-45E4AB1242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3487" y="6163178"/>
            <a:ext cx="1093028" cy="194489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09CD5AE2-B226-5389-7E71-BE82A3055674}"/>
              </a:ext>
            </a:extLst>
          </p:cNvPr>
          <p:cNvCxnSpPr>
            <a:cxnSpLocks/>
          </p:cNvCxnSpPr>
          <p:nvPr userDrawn="1"/>
        </p:nvCxnSpPr>
        <p:spPr>
          <a:xfrm>
            <a:off x="2353056" y="6243782"/>
            <a:ext cx="9408578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A10DD73-FDB6-F871-0CDD-26463792293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3486" y="1791482"/>
            <a:ext cx="4290793" cy="31805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F8B59BD-0DE2-1F26-5D26-9C20BCD0C4F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3486" y="640643"/>
            <a:ext cx="4290793" cy="64632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6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083F0C1-E28E-6376-DFE9-451C104FC66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17415" y="1142924"/>
            <a:ext cx="4227638" cy="36144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del </a:t>
            </a:r>
            <a:r>
              <a:rPr lang="en-US" dirty="0" err="1"/>
              <a:t>gráfico</a:t>
            </a:r>
            <a:endParaRPr lang="en-TL"/>
          </a:p>
        </p:txBody>
      </p:sp>
    </p:spTree>
    <p:extLst>
      <p:ext uri="{BB962C8B-B14F-4D97-AF65-F5344CB8AC3E}">
        <p14:creationId xmlns:p14="http://schemas.microsoft.com/office/powerpoint/2010/main" val="3527468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2_Gráficos_Dispers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9">
            <a:extLst>
              <a:ext uri="{FF2B5EF4-FFF2-40B4-BE49-F238E27FC236}">
                <a16:creationId xmlns:a16="http://schemas.microsoft.com/office/drawing/2014/main" id="{B60B94EF-FF56-DFBC-BF1B-F3A2F6CEE318}"/>
              </a:ext>
            </a:extLst>
          </p:cNvPr>
          <p:cNvSpPr>
            <a:spLocks/>
          </p:cNvSpPr>
          <p:nvPr userDrawn="1"/>
        </p:nvSpPr>
        <p:spPr>
          <a:xfrm>
            <a:off x="703488" y="1259996"/>
            <a:ext cx="5101674" cy="3203490"/>
          </a:xfrm>
          <a:prstGeom prst="roundRect">
            <a:avLst>
              <a:gd name="adj" fmla="val 2903"/>
            </a:avLst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1016000" dist="381000" dir="2100000" sx="90000" sy="9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49576B3-51E9-4A6F-7EBE-BFD360B6B1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12165" y="322231"/>
            <a:ext cx="298938" cy="29198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02A5CD3-E2EE-099C-69CB-45E4AB1242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3487" y="6163178"/>
            <a:ext cx="1093028" cy="194489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09CD5AE2-B226-5389-7E71-BE82A3055674}"/>
              </a:ext>
            </a:extLst>
          </p:cNvPr>
          <p:cNvCxnSpPr>
            <a:cxnSpLocks/>
          </p:cNvCxnSpPr>
          <p:nvPr userDrawn="1"/>
        </p:nvCxnSpPr>
        <p:spPr>
          <a:xfrm>
            <a:off x="2353056" y="6243782"/>
            <a:ext cx="9408578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083F0C1-E28E-6376-DFE9-451C104FC66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140506" y="614217"/>
            <a:ext cx="4227638" cy="36144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del </a:t>
            </a:r>
            <a:r>
              <a:rPr lang="en-US" dirty="0" err="1"/>
              <a:t>gráfico</a:t>
            </a:r>
            <a:r>
              <a:rPr lang="en-US" dirty="0"/>
              <a:t> 1</a:t>
            </a:r>
            <a:endParaRPr lang="en-TL"/>
          </a:p>
        </p:txBody>
      </p:sp>
      <p:sp>
        <p:nvSpPr>
          <p:cNvPr id="2" name="Rectangle: Rounded Corners 29">
            <a:extLst>
              <a:ext uri="{FF2B5EF4-FFF2-40B4-BE49-F238E27FC236}">
                <a16:creationId xmlns:a16="http://schemas.microsoft.com/office/drawing/2014/main" id="{2C7B6C83-1ABD-4FB4-ED24-7DC9A3D94288}"/>
              </a:ext>
            </a:extLst>
          </p:cNvPr>
          <p:cNvSpPr>
            <a:spLocks/>
          </p:cNvSpPr>
          <p:nvPr userDrawn="1"/>
        </p:nvSpPr>
        <p:spPr>
          <a:xfrm>
            <a:off x="6241420" y="1259996"/>
            <a:ext cx="5101674" cy="3203490"/>
          </a:xfrm>
          <a:prstGeom prst="roundRect">
            <a:avLst>
              <a:gd name="adj" fmla="val 2903"/>
            </a:avLst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1016000" dist="381000" dir="2100000" sx="90000" sy="9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CFC098A-300E-A034-F6FD-B2ADAE381B6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678438" y="614217"/>
            <a:ext cx="4227638" cy="36144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del </a:t>
            </a:r>
            <a:r>
              <a:rPr lang="en-US" dirty="0" err="1"/>
              <a:t>gráfico</a:t>
            </a:r>
            <a:r>
              <a:rPr lang="en-US" dirty="0"/>
              <a:t> 2</a:t>
            </a:r>
            <a:endParaRPr lang="en-TL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7E06F21-0C22-9B91-F892-FD77EACE13F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8906" y="4942312"/>
            <a:ext cx="10494188" cy="83905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6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</p:spTree>
    <p:extLst>
      <p:ext uri="{BB962C8B-B14F-4D97-AF65-F5344CB8AC3E}">
        <p14:creationId xmlns:p14="http://schemas.microsoft.com/office/powerpoint/2010/main" val="126522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Gráficos_Circu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9">
            <a:extLst>
              <a:ext uri="{FF2B5EF4-FFF2-40B4-BE49-F238E27FC236}">
                <a16:creationId xmlns:a16="http://schemas.microsoft.com/office/drawing/2014/main" id="{6CFAE434-D4D8-E4FB-967E-1D06BE84BD57}"/>
              </a:ext>
            </a:extLst>
          </p:cNvPr>
          <p:cNvSpPr>
            <a:spLocks/>
          </p:cNvSpPr>
          <p:nvPr userDrawn="1"/>
        </p:nvSpPr>
        <p:spPr>
          <a:xfrm>
            <a:off x="5876544" y="1788703"/>
            <a:ext cx="5502030" cy="3203490"/>
          </a:xfrm>
          <a:prstGeom prst="roundRect">
            <a:avLst>
              <a:gd name="adj" fmla="val 2903"/>
            </a:avLst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1016000" dist="381000" dir="2100000" sx="90000" sy="9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B93928D-ACF2-94FA-7B8B-E43E671EFA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12165" y="322231"/>
            <a:ext cx="298938" cy="29198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D466A97-1049-1486-2F70-7670910D26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3487" y="6163178"/>
            <a:ext cx="1093028" cy="194489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F284205C-822E-6063-5A00-677CCB49C9FD}"/>
              </a:ext>
            </a:extLst>
          </p:cNvPr>
          <p:cNvCxnSpPr>
            <a:cxnSpLocks/>
          </p:cNvCxnSpPr>
          <p:nvPr userDrawn="1"/>
        </p:nvCxnSpPr>
        <p:spPr>
          <a:xfrm>
            <a:off x="2353056" y="6243782"/>
            <a:ext cx="9408578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67A015C-8635-A7EC-037B-FD7E476C683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3486" y="1791482"/>
            <a:ext cx="4290793" cy="31805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1A53DB8-8BB4-DB9F-6A17-565E44BC9C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3486" y="640643"/>
            <a:ext cx="4290793" cy="64632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6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ACDE1FD-367D-85AA-96D5-2964DB4E495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17415" y="1142924"/>
            <a:ext cx="4227638" cy="36144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del </a:t>
            </a:r>
            <a:r>
              <a:rPr lang="en-US" dirty="0" err="1"/>
              <a:t>gráfico</a:t>
            </a:r>
            <a:endParaRPr lang="en-TL"/>
          </a:p>
        </p:txBody>
      </p:sp>
    </p:spTree>
    <p:extLst>
      <p:ext uri="{BB962C8B-B14F-4D97-AF65-F5344CB8AC3E}">
        <p14:creationId xmlns:p14="http://schemas.microsoft.com/office/powerpoint/2010/main" val="353596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2_Gráficos_Circu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9">
            <a:extLst>
              <a:ext uri="{FF2B5EF4-FFF2-40B4-BE49-F238E27FC236}">
                <a16:creationId xmlns:a16="http://schemas.microsoft.com/office/drawing/2014/main" id="{6CFAE434-D4D8-E4FB-967E-1D06BE84BD57}"/>
              </a:ext>
            </a:extLst>
          </p:cNvPr>
          <p:cNvSpPr>
            <a:spLocks/>
          </p:cNvSpPr>
          <p:nvPr userDrawn="1"/>
        </p:nvSpPr>
        <p:spPr>
          <a:xfrm>
            <a:off x="-273533" y="1353492"/>
            <a:ext cx="5502030" cy="4073912"/>
          </a:xfrm>
          <a:prstGeom prst="roundRect">
            <a:avLst>
              <a:gd name="adj" fmla="val 2903"/>
            </a:avLst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1016000" dist="381000" dir="2100000" sx="90000" sy="9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B93928D-ACF2-94FA-7B8B-E43E671EFA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12165" y="322231"/>
            <a:ext cx="298938" cy="29198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D466A97-1049-1486-2F70-7670910D26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3487" y="6163178"/>
            <a:ext cx="1093028" cy="194489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F284205C-822E-6063-5A00-677CCB49C9FD}"/>
              </a:ext>
            </a:extLst>
          </p:cNvPr>
          <p:cNvCxnSpPr>
            <a:cxnSpLocks/>
          </p:cNvCxnSpPr>
          <p:nvPr userDrawn="1"/>
        </p:nvCxnSpPr>
        <p:spPr>
          <a:xfrm>
            <a:off x="2353056" y="6243782"/>
            <a:ext cx="9408578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67A015C-8635-A7EC-037B-FD7E476C683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96000" y="1800168"/>
            <a:ext cx="5157019" cy="31805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ACDE1FD-367D-85AA-96D5-2964DB4E495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1445" y="773184"/>
            <a:ext cx="4542503" cy="36144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6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del </a:t>
            </a:r>
            <a:r>
              <a:rPr lang="en-US" dirty="0" err="1"/>
              <a:t>gráfico</a:t>
            </a:r>
            <a:endParaRPr lang="en-TL"/>
          </a:p>
        </p:txBody>
      </p:sp>
    </p:spTree>
    <p:extLst>
      <p:ext uri="{BB962C8B-B14F-4D97-AF65-F5344CB8AC3E}">
        <p14:creationId xmlns:p14="http://schemas.microsoft.com/office/powerpoint/2010/main" val="191572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Gráficos_Barr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45357CE6-D177-0415-E3D1-040BEB56EDC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48012" y="1240053"/>
            <a:ext cx="191567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600" b="1">
                <a:solidFill>
                  <a:srgbClr val="221B34"/>
                </a:solidFill>
                <a:latin typeface="Century Gothic" panose="020B0502020202020204" pitchFamily="34" charset="0"/>
                <a:ea typeface="Schibsted Grotesk SemiBold"/>
                <a:cs typeface="Schibsted Grotesk SemiBold"/>
              </a:defRPr>
            </a:lvl1pPr>
          </a:lstStyle>
          <a:p>
            <a:pPr marL="0" lvl="0" defTabSz="457200"/>
            <a:r>
              <a:rPr lang="en-US" dirty="0"/>
              <a:t>Variable</a:t>
            </a:r>
            <a:endParaRPr lang="en-TL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C1FB0149-A21C-E71A-758F-9BFA41DD0F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866424" y="1116943"/>
            <a:ext cx="142475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2400" b="1">
                <a:solidFill>
                  <a:schemeClr val="accent2"/>
                </a:solidFill>
                <a:latin typeface="Century Gothic" panose="020B0502020202020204" pitchFamily="34" charset="0"/>
                <a:ea typeface="Schibsted Grotesk SemiBold"/>
                <a:cs typeface="Schibsted Grotesk SemiBold"/>
              </a:defRPr>
            </a:lvl1pPr>
          </a:lstStyle>
          <a:p>
            <a:pPr marL="0" lvl="0" defTabSz="457200"/>
            <a:r>
              <a:rPr lang="en-US" dirty="0"/>
              <a:t>0%</a:t>
            </a:r>
            <a:endParaRPr lang="en-TL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EFF5D3C-AC05-CC81-E9E3-09D24E7A20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848012" y="4304434"/>
            <a:ext cx="191567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600" b="1">
                <a:solidFill>
                  <a:srgbClr val="221B34"/>
                </a:solidFill>
                <a:latin typeface="Century Gothic" panose="020B0502020202020204" pitchFamily="34" charset="0"/>
                <a:ea typeface="Schibsted Grotesk SemiBold"/>
                <a:cs typeface="Schibsted Grotesk SemiBold"/>
              </a:defRPr>
            </a:lvl1pPr>
          </a:lstStyle>
          <a:p>
            <a:pPr marL="0" lvl="0" defTabSz="457200"/>
            <a:r>
              <a:rPr lang="en-US" dirty="0"/>
              <a:t>Variable</a:t>
            </a:r>
            <a:endParaRPr lang="en-TL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4C6FBB0B-9137-EF05-D7CA-B1383D549B9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66424" y="4181324"/>
            <a:ext cx="142475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2400" b="1">
                <a:solidFill>
                  <a:schemeClr val="accent2"/>
                </a:solidFill>
                <a:latin typeface="Century Gothic" panose="020B0502020202020204" pitchFamily="34" charset="0"/>
                <a:ea typeface="Schibsted Grotesk SemiBold"/>
                <a:cs typeface="Schibsted Grotesk SemiBold"/>
              </a:defRPr>
            </a:lvl1pPr>
          </a:lstStyle>
          <a:p>
            <a:pPr marL="0" lvl="0" defTabSz="457200"/>
            <a:r>
              <a:rPr lang="en-US" dirty="0"/>
              <a:t>0%</a:t>
            </a:r>
            <a:endParaRPr lang="en-TL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6D96314D-3F0B-4DCB-70B4-DF04DE0DFB1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48012" y="2801725"/>
            <a:ext cx="191567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600" b="1">
                <a:solidFill>
                  <a:srgbClr val="221B34"/>
                </a:solidFill>
                <a:latin typeface="Century Gothic" panose="020B0502020202020204" pitchFamily="34" charset="0"/>
                <a:ea typeface="Schibsted Grotesk SemiBold"/>
                <a:cs typeface="Schibsted Grotesk SemiBold"/>
              </a:defRPr>
            </a:lvl1pPr>
          </a:lstStyle>
          <a:p>
            <a:pPr marL="0" lvl="0" defTabSz="457200"/>
            <a:r>
              <a:rPr lang="en-US" dirty="0"/>
              <a:t>Variable</a:t>
            </a:r>
            <a:endParaRPr lang="en-TL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C7E72023-3497-D89A-0A29-3951220FD1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866424" y="2678615"/>
            <a:ext cx="142475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2400" b="1">
                <a:solidFill>
                  <a:schemeClr val="accent2"/>
                </a:solidFill>
                <a:latin typeface="Century Gothic" panose="020B0502020202020204" pitchFamily="34" charset="0"/>
                <a:ea typeface="Schibsted Grotesk SemiBold"/>
                <a:cs typeface="Schibsted Grotesk SemiBold"/>
              </a:defRPr>
            </a:lvl1pPr>
          </a:lstStyle>
          <a:p>
            <a:pPr marL="0" lvl="0" defTabSz="457200"/>
            <a:r>
              <a:rPr lang="en-US" dirty="0"/>
              <a:t>0%</a:t>
            </a:r>
            <a:endParaRPr lang="en-TL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5E313EA2-E056-F0E5-880B-15FAB638D4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12165" y="322231"/>
            <a:ext cx="298938" cy="291986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74AC9EB0-DE8C-6845-ACE2-4C7D7B7562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3487" y="6163178"/>
            <a:ext cx="1093028" cy="194489"/>
          </a:xfrm>
          <a:prstGeom prst="rect">
            <a:avLst/>
          </a:prstGeom>
        </p:spPr>
      </p:pic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BAF0578F-4EBA-7B58-71BC-5610E1EB2E28}"/>
              </a:ext>
            </a:extLst>
          </p:cNvPr>
          <p:cNvCxnSpPr>
            <a:cxnSpLocks/>
          </p:cNvCxnSpPr>
          <p:nvPr userDrawn="1"/>
        </p:nvCxnSpPr>
        <p:spPr>
          <a:xfrm>
            <a:off x="2353056" y="6243782"/>
            <a:ext cx="9408578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1F2F6D9E-AD5F-9155-3942-D72D438A1E3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3486" y="1791482"/>
            <a:ext cx="4290793" cy="31805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65939714-277A-3B65-D26B-1038B7B3EAE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03486" y="640643"/>
            <a:ext cx="4290793" cy="64632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6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sp>
        <p:nvSpPr>
          <p:cNvPr id="33" name="Google Shape;461;p25">
            <a:extLst>
              <a:ext uri="{FF2B5EF4-FFF2-40B4-BE49-F238E27FC236}">
                <a16:creationId xmlns:a16="http://schemas.microsoft.com/office/drawing/2014/main" id="{57080CCB-7F60-5013-3C09-0D922BD7DCA9}"/>
              </a:ext>
            </a:extLst>
          </p:cNvPr>
          <p:cNvSpPr>
            <a:spLocks/>
          </p:cNvSpPr>
          <p:nvPr/>
        </p:nvSpPr>
        <p:spPr>
          <a:xfrm>
            <a:off x="6848013" y="4758668"/>
            <a:ext cx="3443171" cy="213373"/>
          </a:xfrm>
          <a:prstGeom prst="roundRect">
            <a:avLst>
              <a:gd name="adj" fmla="val 25848"/>
            </a:avLst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ES_tradnl">
              <a:solidFill>
                <a:schemeClr val="lt1"/>
              </a:solidFill>
              <a:latin typeface="Schibsted Grotesk"/>
              <a:ea typeface="Schibsted Grotesk"/>
              <a:cs typeface="Schibsted Grotesk"/>
              <a:sym typeface="Schibsted Grotesk"/>
            </a:endParaRPr>
          </a:p>
        </p:txBody>
      </p:sp>
      <p:sp>
        <p:nvSpPr>
          <p:cNvPr id="36" name="Google Shape;461;p25">
            <a:extLst>
              <a:ext uri="{FF2B5EF4-FFF2-40B4-BE49-F238E27FC236}">
                <a16:creationId xmlns:a16="http://schemas.microsoft.com/office/drawing/2014/main" id="{D79B352E-9F3E-9CA0-7387-ABA8F0AC36EF}"/>
              </a:ext>
            </a:extLst>
          </p:cNvPr>
          <p:cNvSpPr>
            <a:spLocks/>
          </p:cNvSpPr>
          <p:nvPr/>
        </p:nvSpPr>
        <p:spPr>
          <a:xfrm>
            <a:off x="6848013" y="3253021"/>
            <a:ext cx="3443171" cy="213373"/>
          </a:xfrm>
          <a:prstGeom prst="roundRect">
            <a:avLst>
              <a:gd name="adj" fmla="val 25848"/>
            </a:avLst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ES_tradnl">
              <a:solidFill>
                <a:schemeClr val="lt1"/>
              </a:solidFill>
              <a:latin typeface="Schibsted Grotesk"/>
              <a:ea typeface="Schibsted Grotesk"/>
              <a:cs typeface="Schibsted Grotesk"/>
              <a:sym typeface="Schibsted Grotesk"/>
            </a:endParaRPr>
          </a:p>
        </p:txBody>
      </p:sp>
      <p:sp>
        <p:nvSpPr>
          <p:cNvPr id="39" name="Google Shape;461;p25">
            <a:extLst>
              <a:ext uri="{FF2B5EF4-FFF2-40B4-BE49-F238E27FC236}">
                <a16:creationId xmlns:a16="http://schemas.microsoft.com/office/drawing/2014/main" id="{52AAAC9E-C285-76E9-D18E-F3418E7D86CD}"/>
              </a:ext>
            </a:extLst>
          </p:cNvPr>
          <p:cNvSpPr>
            <a:spLocks/>
          </p:cNvSpPr>
          <p:nvPr/>
        </p:nvSpPr>
        <p:spPr>
          <a:xfrm>
            <a:off x="6848013" y="1695832"/>
            <a:ext cx="3443171" cy="213373"/>
          </a:xfrm>
          <a:prstGeom prst="roundRect">
            <a:avLst>
              <a:gd name="adj" fmla="val 25848"/>
            </a:avLst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ES_tradnl">
              <a:solidFill>
                <a:schemeClr val="lt1"/>
              </a:solidFill>
              <a:latin typeface="Schibsted Grotesk"/>
              <a:ea typeface="Schibsted Grotesk"/>
              <a:cs typeface="Schibsted Grotesk"/>
              <a:sym typeface="Schibsted Grotesk"/>
            </a:endParaRPr>
          </a:p>
        </p:txBody>
      </p:sp>
    </p:spTree>
    <p:extLst>
      <p:ext uri="{BB962C8B-B14F-4D97-AF65-F5344CB8AC3E}">
        <p14:creationId xmlns:p14="http://schemas.microsoft.com/office/powerpoint/2010/main" val="355972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2_Gráficos_Barr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F3EAB0F-F746-65A2-195C-73B04750D0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487" y="6163178"/>
            <a:ext cx="1093028" cy="194489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0D79D34D-F62F-AB26-B210-1D594E6A6AB4}"/>
              </a:ext>
            </a:extLst>
          </p:cNvPr>
          <p:cNvCxnSpPr>
            <a:cxnSpLocks/>
          </p:cNvCxnSpPr>
          <p:nvPr userDrawn="1"/>
        </p:nvCxnSpPr>
        <p:spPr>
          <a:xfrm>
            <a:off x="2353056" y="6243782"/>
            <a:ext cx="9408578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23EC63B1-2D42-F407-82E9-91BFFF929E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612165" y="322231"/>
            <a:ext cx="298938" cy="291986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D04C7EA-376F-61E2-4F4B-80CA4E6DDF4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3487" y="3930561"/>
            <a:ext cx="191567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600" b="1">
                <a:solidFill>
                  <a:srgbClr val="221B34"/>
                </a:solidFill>
                <a:latin typeface="Century Gothic" panose="020B0502020202020204" pitchFamily="34" charset="0"/>
                <a:ea typeface="Schibsted Grotesk SemiBold"/>
                <a:cs typeface="Schibsted Grotesk SemiBold"/>
              </a:defRPr>
            </a:lvl1pPr>
          </a:lstStyle>
          <a:p>
            <a:pPr marL="0" lvl="0" defTabSz="457200"/>
            <a:r>
              <a:rPr lang="en-US" dirty="0"/>
              <a:t>Variable</a:t>
            </a:r>
            <a:endParaRPr lang="en-TL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BD16733-DEB3-C7EE-B790-1E3A6DEC3B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21899" y="3807451"/>
            <a:ext cx="142475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2400" b="1">
                <a:solidFill>
                  <a:schemeClr val="accent2"/>
                </a:solidFill>
                <a:latin typeface="Century Gothic" panose="020B0502020202020204" pitchFamily="34" charset="0"/>
                <a:ea typeface="Schibsted Grotesk SemiBold"/>
                <a:cs typeface="Schibsted Grotesk SemiBold"/>
              </a:defRPr>
            </a:lvl1pPr>
          </a:lstStyle>
          <a:p>
            <a:pPr marL="0" lvl="0" defTabSz="457200"/>
            <a:r>
              <a:rPr lang="en-US" dirty="0"/>
              <a:t>0%</a:t>
            </a:r>
            <a:endParaRPr lang="en-TL"/>
          </a:p>
        </p:txBody>
      </p:sp>
      <p:sp>
        <p:nvSpPr>
          <p:cNvPr id="8" name="Google Shape;461;p25">
            <a:extLst>
              <a:ext uri="{FF2B5EF4-FFF2-40B4-BE49-F238E27FC236}">
                <a16:creationId xmlns:a16="http://schemas.microsoft.com/office/drawing/2014/main" id="{C61A409B-6FE8-2036-254F-0FF24C98B43C}"/>
              </a:ext>
            </a:extLst>
          </p:cNvPr>
          <p:cNvSpPr>
            <a:spLocks/>
          </p:cNvSpPr>
          <p:nvPr userDrawn="1"/>
        </p:nvSpPr>
        <p:spPr>
          <a:xfrm>
            <a:off x="703488" y="4386340"/>
            <a:ext cx="3443171" cy="213373"/>
          </a:xfrm>
          <a:prstGeom prst="roundRect">
            <a:avLst>
              <a:gd name="adj" fmla="val 25848"/>
            </a:avLst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ES_tradnl">
              <a:solidFill>
                <a:schemeClr val="lt1"/>
              </a:solidFill>
              <a:latin typeface="Schibsted Grotesk"/>
              <a:ea typeface="Schibsted Grotesk"/>
              <a:cs typeface="Schibsted Grotesk"/>
              <a:sym typeface="Schibsted Grotesk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4F54353-8D48-8B84-A4BA-4DE5C646E29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045343" y="3930561"/>
            <a:ext cx="191567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600" b="1">
                <a:solidFill>
                  <a:srgbClr val="221B34"/>
                </a:solidFill>
                <a:latin typeface="Century Gothic" panose="020B0502020202020204" pitchFamily="34" charset="0"/>
                <a:ea typeface="Schibsted Grotesk SemiBold"/>
                <a:cs typeface="Schibsted Grotesk SemiBold"/>
              </a:defRPr>
            </a:lvl1pPr>
          </a:lstStyle>
          <a:p>
            <a:pPr marL="0" lvl="0" defTabSz="457200"/>
            <a:r>
              <a:rPr lang="en-US" dirty="0"/>
              <a:t>Variable</a:t>
            </a:r>
            <a:endParaRPr lang="en-TL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173DA8C-F52C-64A2-9F7D-6552084EA8B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063755" y="3807451"/>
            <a:ext cx="142475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2400" b="1">
                <a:solidFill>
                  <a:schemeClr val="accent2"/>
                </a:solidFill>
                <a:latin typeface="Century Gothic" panose="020B0502020202020204" pitchFamily="34" charset="0"/>
                <a:ea typeface="Schibsted Grotesk SemiBold"/>
                <a:cs typeface="Schibsted Grotesk SemiBold"/>
              </a:defRPr>
            </a:lvl1pPr>
          </a:lstStyle>
          <a:p>
            <a:pPr marL="0" lvl="0" defTabSz="457200"/>
            <a:r>
              <a:rPr lang="en-US" dirty="0"/>
              <a:t>0%</a:t>
            </a:r>
            <a:endParaRPr lang="en-TL"/>
          </a:p>
        </p:txBody>
      </p:sp>
      <p:sp>
        <p:nvSpPr>
          <p:cNvPr id="11" name="Google Shape;461;p25">
            <a:extLst>
              <a:ext uri="{FF2B5EF4-FFF2-40B4-BE49-F238E27FC236}">
                <a16:creationId xmlns:a16="http://schemas.microsoft.com/office/drawing/2014/main" id="{87E0C1B5-F6D9-C1F0-9BEC-8A89F78EDB9B}"/>
              </a:ext>
            </a:extLst>
          </p:cNvPr>
          <p:cNvSpPr>
            <a:spLocks/>
          </p:cNvSpPr>
          <p:nvPr userDrawn="1"/>
        </p:nvSpPr>
        <p:spPr>
          <a:xfrm>
            <a:off x="8045344" y="4386340"/>
            <a:ext cx="3443171" cy="213373"/>
          </a:xfrm>
          <a:prstGeom prst="roundRect">
            <a:avLst>
              <a:gd name="adj" fmla="val 25848"/>
            </a:avLst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ES_tradnl">
              <a:solidFill>
                <a:schemeClr val="lt1"/>
              </a:solidFill>
              <a:latin typeface="Schibsted Grotesk"/>
              <a:ea typeface="Schibsted Grotesk"/>
              <a:cs typeface="Schibsted Grotesk"/>
              <a:sym typeface="Schibsted Grotesk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7EC60C4-C573-EEA7-1322-4BA12F80042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374413" y="4947790"/>
            <a:ext cx="191567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600" b="1">
                <a:solidFill>
                  <a:srgbClr val="221B34"/>
                </a:solidFill>
                <a:latin typeface="Century Gothic" panose="020B0502020202020204" pitchFamily="34" charset="0"/>
                <a:ea typeface="Schibsted Grotesk SemiBold"/>
                <a:cs typeface="Schibsted Grotesk SemiBold"/>
              </a:defRPr>
            </a:lvl1pPr>
          </a:lstStyle>
          <a:p>
            <a:pPr marL="0" lvl="0" defTabSz="457200"/>
            <a:r>
              <a:rPr lang="en-US" dirty="0"/>
              <a:t>Variable</a:t>
            </a:r>
            <a:endParaRPr lang="en-TL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BE5B99D-B61F-B6CA-AB94-BFBD3863E1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2825" y="4824680"/>
            <a:ext cx="142475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2400" b="1">
                <a:solidFill>
                  <a:schemeClr val="accent2"/>
                </a:solidFill>
                <a:latin typeface="Century Gothic" panose="020B0502020202020204" pitchFamily="34" charset="0"/>
                <a:ea typeface="Schibsted Grotesk SemiBold"/>
                <a:cs typeface="Schibsted Grotesk SemiBold"/>
              </a:defRPr>
            </a:lvl1pPr>
          </a:lstStyle>
          <a:p>
            <a:pPr marL="0" lvl="0" defTabSz="457200"/>
            <a:r>
              <a:rPr lang="en-US" dirty="0"/>
              <a:t>0%</a:t>
            </a:r>
            <a:endParaRPr lang="en-TL"/>
          </a:p>
        </p:txBody>
      </p:sp>
      <p:sp>
        <p:nvSpPr>
          <p:cNvPr id="14" name="Google Shape;461;p25">
            <a:extLst>
              <a:ext uri="{FF2B5EF4-FFF2-40B4-BE49-F238E27FC236}">
                <a16:creationId xmlns:a16="http://schemas.microsoft.com/office/drawing/2014/main" id="{7416081D-C2E1-D6FE-F07E-5CDFCB8C6F93}"/>
              </a:ext>
            </a:extLst>
          </p:cNvPr>
          <p:cNvSpPr>
            <a:spLocks/>
          </p:cNvSpPr>
          <p:nvPr userDrawn="1"/>
        </p:nvSpPr>
        <p:spPr>
          <a:xfrm>
            <a:off x="4374414" y="5403569"/>
            <a:ext cx="3443171" cy="213373"/>
          </a:xfrm>
          <a:prstGeom prst="roundRect">
            <a:avLst>
              <a:gd name="adj" fmla="val 25848"/>
            </a:avLst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ES_tradnl">
              <a:solidFill>
                <a:schemeClr val="lt1"/>
              </a:solidFill>
              <a:latin typeface="Schibsted Grotesk"/>
              <a:ea typeface="Schibsted Grotesk"/>
              <a:cs typeface="Schibsted Grotesk"/>
              <a:sym typeface="Schibsted Grotesk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55973C3-A180-68C2-8128-9C5FBE50D8A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03486" y="1555633"/>
            <a:ext cx="9408578" cy="153648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1659B725-43AD-4A1E-9E8C-8E5636DD13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03486" y="640643"/>
            <a:ext cx="9371056" cy="64632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36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</p:spTree>
    <p:extLst>
      <p:ext uri="{BB962C8B-B14F-4D97-AF65-F5344CB8AC3E}">
        <p14:creationId xmlns:p14="http://schemas.microsoft.com/office/powerpoint/2010/main" val="18716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_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monitor, mirror, train&#10;&#10;Description automatically generated">
            <a:extLst>
              <a:ext uri="{FF2B5EF4-FFF2-40B4-BE49-F238E27FC236}">
                <a16:creationId xmlns:a16="http://schemas.microsoft.com/office/drawing/2014/main" id="{25CB6B0B-D3FB-9746-9FCA-BD9CEA37C8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121" t="1" b="-985"/>
          <a:stretch/>
        </p:blipFill>
        <p:spPr>
          <a:xfrm>
            <a:off x="0" y="1035477"/>
            <a:ext cx="2447646" cy="5757005"/>
          </a:xfrm>
          <a:prstGeom prst="rect">
            <a:avLst/>
          </a:prstGeom>
        </p:spPr>
      </p:pic>
      <p:pic>
        <p:nvPicPr>
          <p:cNvPr id="9" name="Picture 8" descr="A picture containing monitor, mirror, train&#10;&#10;Description automatically generated">
            <a:extLst>
              <a:ext uri="{FF2B5EF4-FFF2-40B4-BE49-F238E27FC236}">
                <a16:creationId xmlns:a16="http://schemas.microsoft.com/office/drawing/2014/main" id="{B60D6874-BED5-E240-BBC9-39CDED6A6D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" b="-985"/>
          <a:stretch/>
        </p:blipFill>
        <p:spPr>
          <a:xfrm>
            <a:off x="2373131" y="1034275"/>
            <a:ext cx="3026312" cy="5757005"/>
          </a:xfrm>
          <a:prstGeom prst="rect">
            <a:avLst/>
          </a:prstGeom>
        </p:spPr>
      </p:pic>
      <p:sp>
        <p:nvSpPr>
          <p:cNvPr id="8" name="Picture Placeholder 26">
            <a:extLst>
              <a:ext uri="{FF2B5EF4-FFF2-40B4-BE49-F238E27FC236}">
                <a16:creationId xmlns:a16="http://schemas.microsoft.com/office/drawing/2014/main" id="{A6D72095-9E84-0843-A316-3E412E62D62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676145" y="1353256"/>
            <a:ext cx="2382206" cy="5037919"/>
          </a:xfrm>
          <a:custGeom>
            <a:avLst/>
            <a:gdLst>
              <a:gd name="connsiteX0" fmla="*/ 266730 w 2621152"/>
              <a:gd name="connsiteY0" fmla="*/ 0 h 5543245"/>
              <a:gd name="connsiteX1" fmla="*/ 565255 w 2621152"/>
              <a:gd name="connsiteY1" fmla="*/ 0 h 5543245"/>
              <a:gd name="connsiteX2" fmla="*/ 572768 w 2621152"/>
              <a:gd name="connsiteY2" fmla="*/ 47841 h 5543245"/>
              <a:gd name="connsiteX3" fmla="*/ 728266 w 2621152"/>
              <a:gd name="connsiteY3" fmla="*/ 192834 h 5543245"/>
              <a:gd name="connsiteX4" fmla="*/ 1909742 w 2621152"/>
              <a:gd name="connsiteY4" fmla="*/ 189485 h 5543245"/>
              <a:gd name="connsiteX5" fmla="*/ 2038234 w 2621152"/>
              <a:gd name="connsiteY5" fmla="*/ 11521 h 5543245"/>
              <a:gd name="connsiteX6" fmla="*/ 2040214 w 2621152"/>
              <a:gd name="connsiteY6" fmla="*/ 0 h 5543245"/>
              <a:gd name="connsiteX7" fmla="*/ 2354423 w 2621152"/>
              <a:gd name="connsiteY7" fmla="*/ 0 h 5543245"/>
              <a:gd name="connsiteX8" fmla="*/ 2621152 w 2621152"/>
              <a:gd name="connsiteY8" fmla="*/ 265164 h 5543245"/>
              <a:gd name="connsiteX9" fmla="*/ 2621152 w 2621152"/>
              <a:gd name="connsiteY9" fmla="*/ 5228048 h 5543245"/>
              <a:gd name="connsiteX10" fmla="*/ 2621151 w 2621152"/>
              <a:gd name="connsiteY10" fmla="*/ 5228048 h 5543245"/>
              <a:gd name="connsiteX11" fmla="*/ 2621151 w 2621152"/>
              <a:gd name="connsiteY11" fmla="*/ 5321987 h 5543245"/>
              <a:gd name="connsiteX12" fmla="*/ 2399893 w 2621152"/>
              <a:gd name="connsiteY12" fmla="*/ 5543245 h 5543245"/>
              <a:gd name="connsiteX13" fmla="*/ 221258 w 2621152"/>
              <a:gd name="connsiteY13" fmla="*/ 5543245 h 5543245"/>
              <a:gd name="connsiteX14" fmla="*/ 0 w 2621152"/>
              <a:gd name="connsiteY14" fmla="*/ 5321987 h 5543245"/>
              <a:gd name="connsiteX15" fmla="*/ 0 w 2621152"/>
              <a:gd name="connsiteY15" fmla="*/ 4436981 h 5543245"/>
              <a:gd name="connsiteX16" fmla="*/ 1 w 2621152"/>
              <a:gd name="connsiteY16" fmla="*/ 4436971 h 5543245"/>
              <a:gd name="connsiteX17" fmla="*/ 1 w 2621152"/>
              <a:gd name="connsiteY17" fmla="*/ 265164 h 5543245"/>
              <a:gd name="connsiteX18" fmla="*/ 266730 w 2621152"/>
              <a:gd name="connsiteY18" fmla="*/ 0 h 554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21152" h="5543245">
                <a:moveTo>
                  <a:pt x="266730" y="0"/>
                </a:moveTo>
                <a:lnTo>
                  <a:pt x="565255" y="0"/>
                </a:lnTo>
                <a:lnTo>
                  <a:pt x="572768" y="47841"/>
                </a:lnTo>
                <a:cubicBezTo>
                  <a:pt x="595850" y="123813"/>
                  <a:pt x="651596" y="195346"/>
                  <a:pt x="728266" y="192834"/>
                </a:cubicBezTo>
                <a:lnTo>
                  <a:pt x="1909742" y="189485"/>
                </a:lnTo>
                <a:cubicBezTo>
                  <a:pt x="1963670" y="189485"/>
                  <a:pt x="2015626" y="90947"/>
                  <a:pt x="2038234" y="11521"/>
                </a:cubicBezTo>
                <a:lnTo>
                  <a:pt x="2040214" y="0"/>
                </a:lnTo>
                <a:lnTo>
                  <a:pt x="2354423" y="0"/>
                </a:lnTo>
                <a:cubicBezTo>
                  <a:pt x="2501734" y="0"/>
                  <a:pt x="2621152" y="118718"/>
                  <a:pt x="2621152" y="265164"/>
                </a:cubicBezTo>
                <a:lnTo>
                  <a:pt x="2621152" y="5228048"/>
                </a:lnTo>
                <a:lnTo>
                  <a:pt x="2621151" y="5228048"/>
                </a:lnTo>
                <a:lnTo>
                  <a:pt x="2621151" y="5321987"/>
                </a:lnTo>
                <a:cubicBezTo>
                  <a:pt x="2621151" y="5444184"/>
                  <a:pt x="2522090" y="5543245"/>
                  <a:pt x="2399893" y="5543245"/>
                </a:cubicBezTo>
                <a:lnTo>
                  <a:pt x="221258" y="5543245"/>
                </a:lnTo>
                <a:cubicBezTo>
                  <a:pt x="99061" y="5543245"/>
                  <a:pt x="0" y="5444184"/>
                  <a:pt x="0" y="5321987"/>
                </a:cubicBezTo>
                <a:lnTo>
                  <a:pt x="0" y="4436981"/>
                </a:lnTo>
                <a:lnTo>
                  <a:pt x="1" y="4436971"/>
                </a:lnTo>
                <a:lnTo>
                  <a:pt x="1" y="265164"/>
                </a:lnTo>
                <a:cubicBezTo>
                  <a:pt x="1" y="118718"/>
                  <a:pt x="119420" y="0"/>
                  <a:pt x="26673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lang="en-TL" sz="1100"/>
            </a:lvl1pPr>
          </a:lstStyle>
          <a:p>
            <a:pPr lvl="0"/>
            <a:endParaRPr lang="en-TL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A37741F-6525-1C41-8387-A6D4FC2286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353255"/>
            <a:ext cx="2115757" cy="5037919"/>
          </a:xfrm>
          <a:custGeom>
            <a:avLst/>
            <a:gdLst>
              <a:gd name="connsiteX0" fmla="*/ 0 w 2115757"/>
              <a:gd name="connsiteY0" fmla="*/ 0 h 5037919"/>
              <a:gd name="connsiteX1" fmla="*/ 247277 w 2115757"/>
              <a:gd name="connsiteY1" fmla="*/ 0 h 5037919"/>
              <a:gd name="connsiteX2" fmla="*/ 254105 w 2115757"/>
              <a:gd name="connsiteY2" fmla="*/ 43480 h 5037919"/>
              <a:gd name="connsiteX3" fmla="*/ 395428 w 2115757"/>
              <a:gd name="connsiteY3" fmla="*/ 175255 h 5037919"/>
              <a:gd name="connsiteX4" fmla="*/ 1469200 w 2115757"/>
              <a:gd name="connsiteY4" fmla="*/ 172211 h 5037919"/>
              <a:gd name="connsiteX5" fmla="*/ 1585978 w 2115757"/>
              <a:gd name="connsiteY5" fmla="*/ 10471 h 5037919"/>
              <a:gd name="connsiteX6" fmla="*/ 1587778 w 2115757"/>
              <a:gd name="connsiteY6" fmla="*/ 0 h 5037919"/>
              <a:gd name="connsiteX7" fmla="*/ 1873343 w 2115757"/>
              <a:gd name="connsiteY7" fmla="*/ 0 h 5037919"/>
              <a:gd name="connsiteX8" fmla="*/ 2115757 w 2115757"/>
              <a:gd name="connsiteY8" fmla="*/ 240992 h 5037919"/>
              <a:gd name="connsiteX9" fmla="*/ 2115757 w 2115757"/>
              <a:gd name="connsiteY9" fmla="*/ 4751456 h 5037919"/>
              <a:gd name="connsiteX10" fmla="*/ 2115756 w 2115757"/>
              <a:gd name="connsiteY10" fmla="*/ 4751456 h 5037919"/>
              <a:gd name="connsiteX11" fmla="*/ 2115756 w 2115757"/>
              <a:gd name="connsiteY11" fmla="*/ 4836831 h 5037919"/>
              <a:gd name="connsiteX12" fmla="*/ 1914668 w 2115757"/>
              <a:gd name="connsiteY12" fmla="*/ 5037919 h 5037919"/>
              <a:gd name="connsiteX13" fmla="*/ 0 w 2115757"/>
              <a:gd name="connsiteY13" fmla="*/ 5037919 h 5037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15757" h="5037919">
                <a:moveTo>
                  <a:pt x="0" y="0"/>
                </a:moveTo>
                <a:lnTo>
                  <a:pt x="247277" y="0"/>
                </a:lnTo>
                <a:lnTo>
                  <a:pt x="254105" y="43480"/>
                </a:lnTo>
                <a:cubicBezTo>
                  <a:pt x="275083" y="112526"/>
                  <a:pt x="325747" y="177538"/>
                  <a:pt x="395428" y="175255"/>
                </a:cubicBezTo>
                <a:lnTo>
                  <a:pt x="1469200" y="172211"/>
                </a:lnTo>
                <a:cubicBezTo>
                  <a:pt x="1518212" y="172211"/>
                  <a:pt x="1565431" y="82656"/>
                  <a:pt x="1585978" y="10471"/>
                </a:cubicBezTo>
                <a:lnTo>
                  <a:pt x="1587778" y="0"/>
                </a:lnTo>
                <a:lnTo>
                  <a:pt x="1873343" y="0"/>
                </a:lnTo>
                <a:cubicBezTo>
                  <a:pt x="2007225" y="0"/>
                  <a:pt x="2115757" y="107896"/>
                  <a:pt x="2115757" y="240992"/>
                </a:cubicBezTo>
                <a:lnTo>
                  <a:pt x="2115757" y="4751456"/>
                </a:lnTo>
                <a:lnTo>
                  <a:pt x="2115756" y="4751456"/>
                </a:lnTo>
                <a:lnTo>
                  <a:pt x="2115756" y="4836831"/>
                </a:lnTo>
                <a:cubicBezTo>
                  <a:pt x="2115756" y="4947889"/>
                  <a:pt x="2025726" y="5037919"/>
                  <a:pt x="1914668" y="5037919"/>
                </a:cubicBezTo>
                <a:lnTo>
                  <a:pt x="0" y="503791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lang="en-TL" sz="1100"/>
            </a:lvl1pPr>
          </a:lstStyle>
          <a:p>
            <a:pPr lvl="0"/>
            <a:endParaRPr lang="en-TL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7F76AA4-BC5A-19F4-FB59-A75C652575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7D67839-0362-CACA-DEDA-DC616DCD55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C91EA72C-2828-7EFE-1AAE-661069CBACB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6243782"/>
            <a:ext cx="3829050" cy="0"/>
          </a:xfrm>
          <a:prstGeom prst="line">
            <a:avLst/>
          </a:prstGeom>
          <a:ln w="635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833B1AA-4681-DC43-91EC-021CAE5A82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06387" y="1573645"/>
            <a:ext cx="3079750" cy="37182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2378DDE-42FB-88D9-9093-9B0095122A7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96000" y="3292886"/>
            <a:ext cx="4766286" cy="22138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4777F86-FD25-0AE0-C577-99BEEFD08AD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6774" y="2021476"/>
            <a:ext cx="4745512" cy="94972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2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</p:spTree>
    <p:extLst>
      <p:ext uri="{BB962C8B-B14F-4D97-AF65-F5344CB8AC3E}">
        <p14:creationId xmlns:p14="http://schemas.microsoft.com/office/powerpoint/2010/main" val="62126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3378491-31A6-B132-059B-1E503A0E3E6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30021" y="1751982"/>
            <a:ext cx="3851901" cy="37182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0351EF7-85A9-BF8E-EB53-EA071718C8C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9635" y="3708461"/>
            <a:ext cx="3851901" cy="19765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pic>
        <p:nvPicPr>
          <p:cNvPr id="10" name="Picture 9" descr="A screen shot of a computer&#10;&#10;Description automatically generated">
            <a:extLst>
              <a:ext uri="{FF2B5EF4-FFF2-40B4-BE49-F238E27FC236}">
                <a16:creationId xmlns:a16="http://schemas.microsoft.com/office/drawing/2014/main" id="{9ABD6944-B829-D840-A081-BDA0C67CBB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2835"/>
          <a:stretch/>
        </p:blipFill>
        <p:spPr>
          <a:xfrm>
            <a:off x="5365376" y="1145405"/>
            <a:ext cx="6826624" cy="5594163"/>
          </a:xfrm>
          <a:prstGeom prst="rect">
            <a:avLst/>
          </a:prstGeom>
        </p:spPr>
      </p:pic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6F5A9AA8-9054-DA41-854C-150FA2E0AE6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311153" y="1451442"/>
            <a:ext cx="5880848" cy="44652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lang="en-TL" sz="1100"/>
            </a:lvl1pPr>
          </a:lstStyle>
          <a:p>
            <a:pPr lvl="0"/>
            <a:endParaRPr lang="en-TL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2C3967A-D222-3C18-F2E8-73D85BF5E5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9635" y="413446"/>
            <a:ext cx="1093028" cy="19448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59398EE-A97A-A73B-1A1C-1950DD5798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89574" y="364697"/>
            <a:ext cx="298938" cy="291986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A5C9FE18-55DD-222B-4595-877C08AF4F98}"/>
              </a:ext>
            </a:extLst>
          </p:cNvPr>
          <p:cNvCxnSpPr>
            <a:cxnSpLocks/>
          </p:cNvCxnSpPr>
          <p:nvPr userDrawn="1"/>
        </p:nvCxnSpPr>
        <p:spPr>
          <a:xfrm>
            <a:off x="919635" y="6067319"/>
            <a:ext cx="2850260" cy="0"/>
          </a:xfrm>
          <a:prstGeom prst="line">
            <a:avLst/>
          </a:prstGeom>
          <a:ln w="635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7F1D465-1E83-B629-B331-98CA2F4C5A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36292" y="2199813"/>
            <a:ext cx="3845630" cy="94972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2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</p:spTree>
    <p:extLst>
      <p:ext uri="{BB962C8B-B14F-4D97-AF65-F5344CB8AC3E}">
        <p14:creationId xmlns:p14="http://schemas.microsoft.com/office/powerpoint/2010/main" val="79610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3_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47513030-F53E-E306-FEAD-E0625CD96EE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87380" y="3684494"/>
            <a:ext cx="3835244" cy="18222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0C0EB423-C58B-035E-50D0-F2CC0EF374B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97766" y="2012636"/>
            <a:ext cx="3835243" cy="37182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Subtítulo</a:t>
            </a:r>
            <a:endParaRPr lang="en-TL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5D18C46-0267-C8BB-34F2-7CDD82D96D4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97767" y="2413083"/>
            <a:ext cx="3835244" cy="94972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2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pic>
        <p:nvPicPr>
          <p:cNvPr id="6" name="Picture 5" descr="A screen shot of a computer&#10;&#10;Description automatically generated">
            <a:extLst>
              <a:ext uri="{FF2B5EF4-FFF2-40B4-BE49-F238E27FC236}">
                <a16:creationId xmlns:a16="http://schemas.microsoft.com/office/drawing/2014/main" id="{ABB7CE7C-5836-3C4C-A628-D76F37F3D7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927" r="-436"/>
          <a:stretch/>
        </p:blipFill>
        <p:spPr>
          <a:xfrm>
            <a:off x="-1" y="1530080"/>
            <a:ext cx="6588643" cy="4545360"/>
          </a:xfrm>
          <a:prstGeom prst="rect">
            <a:avLst/>
          </a:prstGeom>
          <a:effectLst/>
        </p:spPr>
      </p:pic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524D48AE-6A44-134E-B350-DD09AF4CC1E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-1" y="1903231"/>
            <a:ext cx="5590573" cy="35715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lang="en-TL" sz="1100"/>
            </a:lvl1pPr>
          </a:lstStyle>
          <a:p>
            <a:pPr lvl="0"/>
            <a:endParaRPr lang="en-TL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EA1FF71-806A-B300-C3E0-401DBD921F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29596" y="413446"/>
            <a:ext cx="1093028" cy="19448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8469CC4-EB78-E6E4-0BAC-F19FBFFAFE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23685" y="6097789"/>
            <a:ext cx="298938" cy="291986"/>
          </a:xfrm>
          <a:prstGeom prst="rect">
            <a:avLst/>
          </a:prstGeom>
        </p:spPr>
      </p:pic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58BA99F0-F3D4-5478-D19B-50E90C21D6A3}"/>
              </a:ext>
            </a:extLst>
          </p:cNvPr>
          <p:cNvCxnSpPr>
            <a:cxnSpLocks/>
          </p:cNvCxnSpPr>
          <p:nvPr userDrawn="1"/>
        </p:nvCxnSpPr>
        <p:spPr>
          <a:xfrm>
            <a:off x="7587380" y="6243782"/>
            <a:ext cx="2830312" cy="0"/>
          </a:xfrm>
          <a:prstGeom prst="line">
            <a:avLst/>
          </a:prstGeom>
          <a:ln w="635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257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4_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46389870-43B5-BB41-ABDE-E052441931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194280"/>
            <a:ext cx="7800108" cy="2963497"/>
          </a:xfrm>
          <a:prstGeom prst="rect">
            <a:avLst/>
          </a:prstGeom>
          <a:noFill/>
        </p:spPr>
        <p:txBody>
          <a:bodyPr/>
          <a:lstStyle>
            <a:lvl1pPr>
              <a:defRPr lang="en-TL" sz="1100"/>
            </a:lvl1pPr>
          </a:lstStyle>
          <a:p>
            <a:pPr lvl="0"/>
            <a:endParaRPr lang="en-TL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DA445915-EF90-FA45-B3AA-FD33491DBF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954324" y="3194279"/>
            <a:ext cx="4237676" cy="2963497"/>
          </a:xfrm>
          <a:prstGeom prst="rect">
            <a:avLst/>
          </a:prstGeom>
          <a:noFill/>
        </p:spPr>
        <p:txBody>
          <a:bodyPr/>
          <a:lstStyle>
            <a:lvl1pPr>
              <a:defRPr lang="en-TL" sz="1100"/>
            </a:lvl1pPr>
          </a:lstStyle>
          <a:p>
            <a:pPr lvl="0"/>
            <a:endParaRPr lang="en-TL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AF36E656-2AC4-8A4F-8228-10420D8CDC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063" y="1314257"/>
            <a:ext cx="4528536" cy="6928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TL" sz="4800" b="1" kern="1200" spc="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TL"/>
              <a:t>T</a:t>
            </a:r>
            <a:r>
              <a:rPr lang="es-CO" dirty="0" err="1"/>
              <a:t>ítulo</a:t>
            </a:r>
            <a:endParaRPr lang="en-TL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8EF05C11-B311-6E44-8B80-7D8E74D467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363" y="2087417"/>
            <a:ext cx="4528536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TL" sz="1800" kern="1200" spc="0">
                <a:solidFill>
                  <a:srgbClr val="AFABAB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TL"/>
              <a:t>Subt</a:t>
            </a:r>
            <a:r>
              <a:rPr lang="es-CO" dirty="0" err="1"/>
              <a:t>ítulo</a:t>
            </a:r>
            <a:endParaRPr lang="en-TL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4E536014-435C-83D3-87F8-28938C3E6E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0032" b="11764"/>
          <a:stretch>
            <a:fillRect/>
          </a:stretch>
        </p:blipFill>
        <p:spPr>
          <a:xfrm>
            <a:off x="11208292" y="6323374"/>
            <a:ext cx="433600" cy="43303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7379400-DE76-626F-61EF-F4873876325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78163" y="530382"/>
            <a:ext cx="1363729" cy="242656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F3FB516A-6078-4621-D59D-3C0069722905}"/>
              </a:ext>
            </a:extLst>
          </p:cNvPr>
          <p:cNvCxnSpPr>
            <a:cxnSpLocks/>
          </p:cNvCxnSpPr>
          <p:nvPr userDrawn="1"/>
        </p:nvCxnSpPr>
        <p:spPr>
          <a:xfrm flipV="1">
            <a:off x="759363" y="651711"/>
            <a:ext cx="6086699" cy="1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340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Fr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7">
            <a:extLst>
              <a:ext uri="{FF2B5EF4-FFF2-40B4-BE49-F238E27FC236}">
                <a16:creationId xmlns:a16="http://schemas.microsoft.com/office/drawing/2014/main" id="{3C3D1CC9-79B3-DB22-154D-63B3042DDE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64075" y="1606921"/>
            <a:ext cx="1663850" cy="1385186"/>
          </a:xfrm>
          <a:prstGeom prst="roundRect">
            <a:avLst>
              <a:gd name="adj" fmla="val 0"/>
            </a:avLst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FAE863D-1055-1A42-B58C-61936EE156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54100" y="3187701"/>
            <a:ext cx="10083800" cy="158502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i="1">
                <a:solidFill>
                  <a:srgbClr val="3A3A3A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TL"/>
              <a:t>“</a:t>
            </a:r>
            <a:r>
              <a:rPr lang="en-US" dirty="0" err="1"/>
              <a:t>Inserta</a:t>
            </a:r>
            <a:r>
              <a:rPr lang="en-US" dirty="0"/>
              <a:t> la </a:t>
            </a:r>
            <a:r>
              <a:rPr lang="en-US" dirty="0" err="1"/>
              <a:t>frase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TL"/>
              <a:t>”</a:t>
            </a: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21B2CE46-B58C-244F-9EC2-BD0AC9E18E8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98797" y="4857041"/>
            <a:ext cx="3994406" cy="50300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1600" b="1" i="0">
                <a:solidFill>
                  <a:srgbClr val="3211FF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Autor de la </a:t>
            </a:r>
            <a:r>
              <a:rPr lang="en-US" dirty="0" err="1"/>
              <a:t>frase</a:t>
            </a:r>
            <a:endParaRPr lang="en-TL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E8BB874-F139-7A7F-6483-7E0B3829AB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DF65776B-3619-40E7-6E34-FEB2362B60A2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4B365907-8818-33C6-931C-B56F9CC431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48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Fr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7">
            <a:extLst>
              <a:ext uri="{FF2B5EF4-FFF2-40B4-BE49-F238E27FC236}">
                <a16:creationId xmlns:a16="http://schemas.microsoft.com/office/drawing/2014/main" id="{BAE892AE-5815-6B4E-0D7A-090D83521BA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34180" y="3819335"/>
            <a:ext cx="485688" cy="485688"/>
          </a:xfrm>
          <a:prstGeom prst="roundRect">
            <a:avLst>
              <a:gd name="adj" fmla="val 0"/>
            </a:avLst>
          </a:prstGeom>
          <a:noFill/>
        </p:spPr>
        <p:txBody>
          <a:bodyPr/>
          <a:lstStyle/>
          <a:p>
            <a:endParaRPr lang="es-ES_tradnl"/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F20E66A5-1832-3A23-8429-2875AD9E5E46}"/>
              </a:ext>
            </a:extLst>
          </p:cNvPr>
          <p:cNvCxnSpPr>
            <a:cxnSpLocks/>
          </p:cNvCxnSpPr>
          <p:nvPr userDrawn="1"/>
        </p:nvCxnSpPr>
        <p:spPr>
          <a:xfrm flipV="1">
            <a:off x="773373" y="2493833"/>
            <a:ext cx="0" cy="2003455"/>
          </a:xfrm>
          <a:prstGeom prst="line">
            <a:avLst/>
          </a:prstGeom>
          <a:ln w="12700">
            <a:solidFill>
              <a:srgbClr val="3211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3DAEB82-2CE4-0043-9790-DE2EC62BCC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4180" y="3097728"/>
            <a:ext cx="9020607" cy="48568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TL" sz="2800" b="0" i="1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“</a:t>
            </a:r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frase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”</a:t>
            </a:r>
            <a:endParaRPr lang="en-TL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849ADBC-1980-3645-8059-2BC54920BA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44481" y="3866673"/>
            <a:ext cx="5032695" cy="391011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Name</a:t>
            </a:r>
            <a:endParaRPr lang="en-T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01FBAA0-0637-1864-0BE8-6AC6FBE6A3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F4CA3845-20E6-E9EB-8C6C-7A573E7C335E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FA965D75-5E13-1EF7-6FD6-CC3381EFEB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7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Icon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030E1D72-2E1B-1E48-90A4-0D789A5242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73651" y="4760659"/>
            <a:ext cx="1657691" cy="60506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17A19BC1-58D3-5D44-A04D-D4F9D45128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19065" y="4760659"/>
            <a:ext cx="1657691" cy="60506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3E1D78B6-3205-0541-AD77-8FABA846605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64479" y="4760659"/>
            <a:ext cx="1657691" cy="60506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1B0E2660-D93A-074B-ABC0-FC483E2265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09893" y="4760659"/>
            <a:ext cx="1657691" cy="60506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3C202247-F9D8-F905-FC29-45E817E2E0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073652" y="1797014"/>
            <a:ext cx="8044696" cy="6050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2E1663-BAD1-6219-0126-73E0C86EA53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76265" y="1213503"/>
            <a:ext cx="8042084" cy="48875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2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E7665CD0-DD91-3602-1FDF-78CC3823935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2244477" y="3217131"/>
            <a:ext cx="1316038" cy="1316037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10" name="Marcador de posición de imagen 8">
            <a:extLst>
              <a:ext uri="{FF2B5EF4-FFF2-40B4-BE49-F238E27FC236}">
                <a16:creationId xmlns:a16="http://schemas.microsoft.com/office/drawing/2014/main" id="{3425052D-1EBC-8CED-88FF-825D1F62E89C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389228" y="3217131"/>
            <a:ext cx="1316038" cy="1316037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11" name="Marcador de posición de imagen 8">
            <a:extLst>
              <a:ext uri="{FF2B5EF4-FFF2-40B4-BE49-F238E27FC236}">
                <a16:creationId xmlns:a16="http://schemas.microsoft.com/office/drawing/2014/main" id="{2F23BFA2-F312-E641-BB1E-6D37662B7767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533979" y="3217131"/>
            <a:ext cx="1316038" cy="1316037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12" name="Marcador de posición de imagen 8">
            <a:extLst>
              <a:ext uri="{FF2B5EF4-FFF2-40B4-BE49-F238E27FC236}">
                <a16:creationId xmlns:a16="http://schemas.microsoft.com/office/drawing/2014/main" id="{447303C2-CDF8-19E5-43B6-AE69770AF0D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678730" y="3217131"/>
            <a:ext cx="1316038" cy="1316037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38C2BBE5-0D37-4129-CFB3-739001DFE0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83F04393-C3C5-0277-AED4-D31076D107FC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54246C38-3681-BB24-AE3C-765A91791C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1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Icon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04BCFA-F9D6-69F8-EED2-CAA568A53F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42409" y="4760659"/>
            <a:ext cx="1918106" cy="60506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E18B659-3681-26D0-F4FD-A6095A38E3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44766" y="4760659"/>
            <a:ext cx="1918106" cy="60506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78CE1DE-7544-63B6-DF74-606CDBDEBA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47123" y="4760659"/>
            <a:ext cx="1918106" cy="60506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86CFABF-CC83-9784-D568-E954E5E9C46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9479" y="4760659"/>
            <a:ext cx="1918106" cy="60506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786A47B-5760-4164-220D-7E4190914A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073652" y="1797014"/>
            <a:ext cx="8044696" cy="6050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7C11DBE-9284-3789-B2A6-68AF5FF9DA2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76265" y="1213503"/>
            <a:ext cx="8042084" cy="48875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2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96D8D552-ACE4-07F4-644C-888FF0C9C4F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32672" y="3359426"/>
            <a:ext cx="1537581" cy="1096498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10" name="Marcador de posición de imagen 8">
            <a:extLst>
              <a:ext uri="{FF2B5EF4-FFF2-40B4-BE49-F238E27FC236}">
                <a16:creationId xmlns:a16="http://schemas.microsoft.com/office/drawing/2014/main" id="{D67F62DA-C0E6-FE2C-86A1-83108AF6C77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035028" y="3359426"/>
            <a:ext cx="1537581" cy="1096498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11" name="Marcador de posición de imagen 8">
            <a:extLst>
              <a:ext uri="{FF2B5EF4-FFF2-40B4-BE49-F238E27FC236}">
                <a16:creationId xmlns:a16="http://schemas.microsoft.com/office/drawing/2014/main" id="{E7BB6510-ED1A-D0C1-B60B-F62B97F3DBF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237384" y="3359426"/>
            <a:ext cx="1537581" cy="1096498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12" name="Marcador de posición de imagen 8">
            <a:extLst>
              <a:ext uri="{FF2B5EF4-FFF2-40B4-BE49-F238E27FC236}">
                <a16:creationId xmlns:a16="http://schemas.microsoft.com/office/drawing/2014/main" id="{E0CE7E60-66E5-8751-B9A0-A56CC92137BE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439740" y="3359426"/>
            <a:ext cx="1537581" cy="1096498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D56E5F0-63AA-6D47-52A7-2E237274FE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85BCA11C-2196-C89A-D8DC-48B5E07AF6CC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9B65005A-F903-DC17-321D-FE951B04EE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74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Icon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94BEBA7-A36E-6905-50D4-293DA03C165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49401" y="5072543"/>
            <a:ext cx="1657691" cy="60506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12" name="Marcador de posición de imagen 8">
            <a:extLst>
              <a:ext uri="{FF2B5EF4-FFF2-40B4-BE49-F238E27FC236}">
                <a16:creationId xmlns:a16="http://schemas.microsoft.com/office/drawing/2014/main" id="{5DEBA6FE-8C61-EE3E-C5FB-227C1F3BCD4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919763" y="3529015"/>
            <a:ext cx="1316038" cy="1316037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44EED71-4E93-47B0-39E8-25BB87257A6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47478" y="5072543"/>
            <a:ext cx="1657691" cy="60506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11" name="Marcador de posición de imagen 8">
            <a:extLst>
              <a:ext uri="{FF2B5EF4-FFF2-40B4-BE49-F238E27FC236}">
                <a16:creationId xmlns:a16="http://schemas.microsoft.com/office/drawing/2014/main" id="{EE259572-A524-B769-C5BB-51578826BED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119364" y="3529015"/>
            <a:ext cx="1316038" cy="1316037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8509F-4026-2130-3F40-67AC192F00F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45555" y="5072543"/>
            <a:ext cx="1657691" cy="60506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10" name="Marcador de posición de imagen 8">
            <a:extLst>
              <a:ext uri="{FF2B5EF4-FFF2-40B4-BE49-F238E27FC236}">
                <a16:creationId xmlns:a16="http://schemas.microsoft.com/office/drawing/2014/main" id="{CBD2C328-D26F-067F-B38F-C8D28687F31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316381" y="3529015"/>
            <a:ext cx="1316038" cy="1316037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3BD2549-D461-C898-1657-1A05388B976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04478" y="1550701"/>
            <a:ext cx="5583044" cy="9471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E1D41AB-4FF1-E46A-AE1D-467B1B6E6BE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07092" y="967190"/>
            <a:ext cx="5580430" cy="48875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32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0155EFD-AAD5-5449-E8B0-377495C875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551325" y="5072543"/>
            <a:ext cx="1657691" cy="60506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13" name="Marcador de posición de imagen 8">
            <a:extLst>
              <a:ext uri="{FF2B5EF4-FFF2-40B4-BE49-F238E27FC236}">
                <a16:creationId xmlns:a16="http://schemas.microsoft.com/office/drawing/2014/main" id="{9BB60562-DC9B-0FDC-E307-2908CBA26BD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720162" y="3529015"/>
            <a:ext cx="1316038" cy="1316037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09697E1E-62F7-46D4-6617-399DC8087C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317DDCB9-0BD3-5194-DA9F-B3D95485528A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668800BB-FC18-EAB1-A866-6038F5AFD1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59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Icon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BE670-4970-7FCF-B778-5AB8C5D9E61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61166" y="5072543"/>
            <a:ext cx="2066608" cy="60506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8C7BD5E-3D2D-7C47-9322-3597205FB0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59243" y="5072543"/>
            <a:ext cx="2066608" cy="60506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BA5FD4D-ABAA-13AC-1EE9-499FDA5FEB3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57320" y="5072543"/>
            <a:ext cx="2066608" cy="60506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990813F-552A-DEC0-84C6-B74687F0311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04478" y="1550701"/>
            <a:ext cx="5583044" cy="9471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2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9405442-4108-EEF5-409D-C2500E913CE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07092" y="967190"/>
            <a:ext cx="5580430" cy="48875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32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3C4093A-F980-FBC5-AD5C-22625A5966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63090" y="5072543"/>
            <a:ext cx="2066608" cy="60506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291F0B8-29A7-03BA-8FD8-1597A9F19A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C8220A7D-D248-FC4E-2E48-ADE6F726AF76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Marcador de posición de imagen 8">
            <a:extLst>
              <a:ext uri="{FF2B5EF4-FFF2-40B4-BE49-F238E27FC236}">
                <a16:creationId xmlns:a16="http://schemas.microsoft.com/office/drawing/2014/main" id="{0FED5340-2C53-9232-0368-66D173D441B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121833" y="3692957"/>
            <a:ext cx="1537581" cy="1096498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13" name="Marcador de posición de imagen 8">
            <a:extLst>
              <a:ext uri="{FF2B5EF4-FFF2-40B4-BE49-F238E27FC236}">
                <a16:creationId xmlns:a16="http://schemas.microsoft.com/office/drawing/2014/main" id="{2B60AC34-5C9E-EA67-69A1-E0DF6B176D0D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924668" y="3692957"/>
            <a:ext cx="1537581" cy="1096498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14" name="Marcador de posición de imagen 8">
            <a:extLst>
              <a:ext uri="{FF2B5EF4-FFF2-40B4-BE49-F238E27FC236}">
                <a16:creationId xmlns:a16="http://schemas.microsoft.com/office/drawing/2014/main" id="{1138CCC7-C70E-B4E2-A4B4-BEBE51BCBBC7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725679" y="3692957"/>
            <a:ext cx="1537581" cy="1096498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15" name="Marcador de posición de imagen 8">
            <a:extLst>
              <a:ext uri="{FF2B5EF4-FFF2-40B4-BE49-F238E27FC236}">
                <a16:creationId xmlns:a16="http://schemas.microsoft.com/office/drawing/2014/main" id="{40D10B81-35F9-3455-75E7-81D11573D63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518574" y="3692957"/>
            <a:ext cx="1537581" cy="1096498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8FF076B-9D63-3E09-DDE0-E650E4A98C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74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Icon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4">
            <a:extLst>
              <a:ext uri="{FF2B5EF4-FFF2-40B4-BE49-F238E27FC236}">
                <a16:creationId xmlns:a16="http://schemas.microsoft.com/office/drawing/2014/main" id="{FE0E5E3D-D3B9-2C6D-C789-B24EBA872625}"/>
              </a:ext>
            </a:extLst>
          </p:cNvPr>
          <p:cNvCxnSpPr>
            <a:cxnSpLocks/>
          </p:cNvCxnSpPr>
          <p:nvPr userDrawn="1"/>
        </p:nvCxnSpPr>
        <p:spPr>
          <a:xfrm>
            <a:off x="3241784" y="2698937"/>
            <a:ext cx="0" cy="2267935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15">
            <a:extLst>
              <a:ext uri="{FF2B5EF4-FFF2-40B4-BE49-F238E27FC236}">
                <a16:creationId xmlns:a16="http://schemas.microsoft.com/office/drawing/2014/main" id="{69648F0A-AC1C-8761-C156-9E3FA10A4C15}"/>
              </a:ext>
            </a:extLst>
          </p:cNvPr>
          <p:cNvCxnSpPr>
            <a:cxnSpLocks/>
          </p:cNvCxnSpPr>
          <p:nvPr userDrawn="1"/>
        </p:nvCxnSpPr>
        <p:spPr>
          <a:xfrm>
            <a:off x="6108869" y="2678003"/>
            <a:ext cx="0" cy="2288869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6">
            <a:extLst>
              <a:ext uri="{FF2B5EF4-FFF2-40B4-BE49-F238E27FC236}">
                <a16:creationId xmlns:a16="http://schemas.microsoft.com/office/drawing/2014/main" id="{BDBDD3E4-C222-6797-B085-2E9063CB1DC1}"/>
              </a:ext>
            </a:extLst>
          </p:cNvPr>
          <p:cNvCxnSpPr>
            <a:cxnSpLocks/>
          </p:cNvCxnSpPr>
          <p:nvPr userDrawn="1"/>
        </p:nvCxnSpPr>
        <p:spPr>
          <a:xfrm>
            <a:off x="8927186" y="2627571"/>
            <a:ext cx="0" cy="2339301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68D0F9F-54D4-B8D1-CC9F-536F36CED7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9396" y="4361809"/>
            <a:ext cx="1657691" cy="60506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5D8AB86-0C64-330D-C3D8-37F7426921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46481" y="4361809"/>
            <a:ext cx="1657691" cy="60506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E5D9B45-FFA3-A859-4021-DBDE69DE26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89182" y="4361809"/>
            <a:ext cx="1657691" cy="60506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EE90DFB-2020-1AD3-CA20-99BDB1866C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31883" y="4361809"/>
            <a:ext cx="1657691" cy="60506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D7CA270-A464-3D64-FA4C-B1F9A4085B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76265" y="1328155"/>
            <a:ext cx="8042084" cy="48875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32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sp>
        <p:nvSpPr>
          <p:cNvPr id="11" name="Marcador de posición de imagen 8">
            <a:extLst>
              <a:ext uri="{FF2B5EF4-FFF2-40B4-BE49-F238E27FC236}">
                <a16:creationId xmlns:a16="http://schemas.microsoft.com/office/drawing/2014/main" id="{A81240C5-1F28-B079-D858-A329005ACD8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150222" y="2818281"/>
            <a:ext cx="1316038" cy="1316037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12" name="Marcador de posición de imagen 8">
            <a:extLst>
              <a:ext uri="{FF2B5EF4-FFF2-40B4-BE49-F238E27FC236}">
                <a16:creationId xmlns:a16="http://schemas.microsoft.com/office/drawing/2014/main" id="{78561614-4305-F244-4E2C-38267EAB087F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016644" y="2818281"/>
            <a:ext cx="1316038" cy="1316037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13" name="Marcador de posición de imagen 8">
            <a:extLst>
              <a:ext uri="{FF2B5EF4-FFF2-40B4-BE49-F238E27FC236}">
                <a16:creationId xmlns:a16="http://schemas.microsoft.com/office/drawing/2014/main" id="{9A144C2D-3CCB-388C-67A7-18BD3BBD6457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858682" y="2818281"/>
            <a:ext cx="1316038" cy="1316037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14" name="Marcador de posición de imagen 8">
            <a:extLst>
              <a:ext uri="{FF2B5EF4-FFF2-40B4-BE49-F238E27FC236}">
                <a16:creationId xmlns:a16="http://schemas.microsoft.com/office/drawing/2014/main" id="{16B4CD24-8430-655D-E691-B47104B48A19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700720" y="2818281"/>
            <a:ext cx="1316038" cy="1316037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1E271D2B-6068-1DD1-ECFF-F93DBDD6A5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EC603FEA-F357-59A2-4A08-CF1D06D6F894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A282FCE6-E3BC-3CE5-8B46-CA72719678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2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Icon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4">
            <a:extLst>
              <a:ext uri="{FF2B5EF4-FFF2-40B4-BE49-F238E27FC236}">
                <a16:creationId xmlns:a16="http://schemas.microsoft.com/office/drawing/2014/main" id="{5EBA564B-D6D4-52D8-32FD-112BB6E95B6A}"/>
              </a:ext>
            </a:extLst>
          </p:cNvPr>
          <p:cNvCxnSpPr>
            <a:cxnSpLocks/>
          </p:cNvCxnSpPr>
          <p:nvPr userDrawn="1"/>
        </p:nvCxnSpPr>
        <p:spPr>
          <a:xfrm>
            <a:off x="3241784" y="2698937"/>
            <a:ext cx="0" cy="2267935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5">
            <a:extLst>
              <a:ext uri="{FF2B5EF4-FFF2-40B4-BE49-F238E27FC236}">
                <a16:creationId xmlns:a16="http://schemas.microsoft.com/office/drawing/2014/main" id="{D9EB95BE-38C8-7EF9-60F3-89D292A77B52}"/>
              </a:ext>
            </a:extLst>
          </p:cNvPr>
          <p:cNvCxnSpPr>
            <a:cxnSpLocks/>
          </p:cNvCxnSpPr>
          <p:nvPr userDrawn="1"/>
        </p:nvCxnSpPr>
        <p:spPr>
          <a:xfrm>
            <a:off x="6108869" y="2678003"/>
            <a:ext cx="0" cy="2288869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6">
            <a:extLst>
              <a:ext uri="{FF2B5EF4-FFF2-40B4-BE49-F238E27FC236}">
                <a16:creationId xmlns:a16="http://schemas.microsoft.com/office/drawing/2014/main" id="{E60BD949-0AC5-13BB-5E17-A18D4F6D4783}"/>
              </a:ext>
            </a:extLst>
          </p:cNvPr>
          <p:cNvCxnSpPr>
            <a:cxnSpLocks/>
          </p:cNvCxnSpPr>
          <p:nvPr userDrawn="1"/>
        </p:nvCxnSpPr>
        <p:spPr>
          <a:xfrm>
            <a:off x="8927186" y="2627571"/>
            <a:ext cx="0" cy="2339301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BDF43AD-196F-CF61-12A3-DFFCB948FD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4504" y="4361809"/>
            <a:ext cx="1936244" cy="60506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37CC234-EF1E-84FD-0F9E-1CBC2037CE5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07205" y="4361809"/>
            <a:ext cx="1936244" cy="60506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B1BC8F9-64D4-D571-7D45-17C6F076807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49906" y="4361809"/>
            <a:ext cx="1936244" cy="60506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143D3F4-2389-8847-DFF9-05AB237DBE8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368222" y="4361809"/>
            <a:ext cx="1936244" cy="60506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TL" sz="1400" b="1" kern="1200">
                <a:solidFill>
                  <a:srgbClr val="3211FF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2451BEA-B99E-7D2D-4A85-A40D85B0778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76265" y="1328155"/>
            <a:ext cx="8042084" cy="48875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TL" sz="32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Título</a:t>
            </a:r>
            <a:endParaRPr lang="en-TL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765B907-215C-04B8-AFB5-C4F6BA6E47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E028D813-1651-713E-87CC-DEC104A3DE20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Marcador de posición de imagen 8">
            <a:extLst>
              <a:ext uri="{FF2B5EF4-FFF2-40B4-BE49-F238E27FC236}">
                <a16:creationId xmlns:a16="http://schemas.microsoft.com/office/drawing/2014/main" id="{DA4BACB5-98DD-FA48-6E4B-4894E66EBBB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063836" y="2933847"/>
            <a:ext cx="1537581" cy="1096498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15" name="Marcador de posición de imagen 8">
            <a:extLst>
              <a:ext uri="{FF2B5EF4-FFF2-40B4-BE49-F238E27FC236}">
                <a16:creationId xmlns:a16="http://schemas.microsoft.com/office/drawing/2014/main" id="{D6040453-53F2-8BCE-52B1-8AD8936AD6E5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906536" y="2933847"/>
            <a:ext cx="1537581" cy="1096498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16" name="Marcador de posición de imagen 8">
            <a:extLst>
              <a:ext uri="{FF2B5EF4-FFF2-40B4-BE49-F238E27FC236}">
                <a16:creationId xmlns:a16="http://schemas.microsoft.com/office/drawing/2014/main" id="{DAB7440E-14FA-03D2-B5BE-9DC14CFACBAF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749237" y="2933847"/>
            <a:ext cx="1537581" cy="1096498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17" name="Marcador de posición de imagen 8">
            <a:extLst>
              <a:ext uri="{FF2B5EF4-FFF2-40B4-BE49-F238E27FC236}">
                <a16:creationId xmlns:a16="http://schemas.microsoft.com/office/drawing/2014/main" id="{8866B687-DD40-8F0B-4EDA-BD0E6BD4B255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567553" y="2933847"/>
            <a:ext cx="1537581" cy="1096498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FF6058F-A391-0164-CC0A-CAC9F57483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39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Icon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D92841D-68E7-415B-CF5B-F57917B2DF6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6685" y="4087818"/>
            <a:ext cx="2705133" cy="756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1F439EC3-8ECC-4B31-C339-3B2A130220C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004" y="1204354"/>
            <a:ext cx="7916226" cy="69048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2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Línea de </a:t>
            </a:r>
            <a:r>
              <a:rPr lang="en-US" dirty="0" err="1"/>
              <a:t>tiempo</a:t>
            </a:r>
            <a:endParaRPr lang="en-TL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47D62F81-2B4D-F924-0CEC-0DE027006CEA}"/>
              </a:ext>
            </a:extLst>
          </p:cNvPr>
          <p:cNvCxnSpPr>
            <a:cxnSpLocks/>
          </p:cNvCxnSpPr>
          <p:nvPr userDrawn="1"/>
        </p:nvCxnSpPr>
        <p:spPr>
          <a:xfrm>
            <a:off x="2714625" y="2512711"/>
            <a:ext cx="1750206" cy="0"/>
          </a:xfrm>
          <a:prstGeom prst="line">
            <a:avLst/>
          </a:prstGeom>
          <a:ln w="6350">
            <a:solidFill>
              <a:srgbClr val="AFABAB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DD65C720-7EC5-872D-5767-0D12BD4699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42BDCF63-A0B3-A131-1E60-66FFAB5D4777}"/>
              </a:ext>
            </a:extLst>
          </p:cNvPr>
          <p:cNvCxnSpPr>
            <a:cxnSpLocks/>
          </p:cNvCxnSpPr>
          <p:nvPr userDrawn="1"/>
        </p:nvCxnSpPr>
        <p:spPr>
          <a:xfrm>
            <a:off x="10587038" y="2512711"/>
            <a:ext cx="1706562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Grupo 15">
            <a:extLst>
              <a:ext uri="{FF2B5EF4-FFF2-40B4-BE49-F238E27FC236}">
                <a16:creationId xmlns:a16="http://schemas.microsoft.com/office/drawing/2014/main" id="{18F476DA-FC32-18B4-8472-7D43021BD071}"/>
              </a:ext>
            </a:extLst>
          </p:cNvPr>
          <p:cNvGrpSpPr/>
          <p:nvPr userDrawn="1"/>
        </p:nvGrpSpPr>
        <p:grpSpPr>
          <a:xfrm>
            <a:off x="772344" y="2773875"/>
            <a:ext cx="2839478" cy="2183006"/>
            <a:chOff x="997545" y="2125726"/>
            <a:chExt cx="2839478" cy="2183006"/>
          </a:xfrm>
        </p:grpSpPr>
        <p:cxnSp>
          <p:nvCxnSpPr>
            <p:cNvPr id="17" name="Conector recto 16">
              <a:extLst>
                <a:ext uri="{FF2B5EF4-FFF2-40B4-BE49-F238E27FC236}">
                  <a16:creationId xmlns:a16="http://schemas.microsoft.com/office/drawing/2014/main" id="{82C97A53-AFA8-EA3B-0C89-97265946272F}"/>
                </a:ext>
              </a:extLst>
            </p:cNvPr>
            <p:cNvCxnSpPr>
              <a:cxnSpLocks/>
            </p:cNvCxnSpPr>
            <p:nvPr/>
          </p:nvCxnSpPr>
          <p:spPr>
            <a:xfrm>
              <a:off x="997545" y="2125726"/>
              <a:ext cx="0" cy="2182114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F41B96FF-8DE5-4204-C418-F3BB3FC64E81}"/>
                </a:ext>
              </a:extLst>
            </p:cNvPr>
            <p:cNvCxnSpPr>
              <a:cxnSpLocks/>
            </p:cNvCxnSpPr>
            <p:nvPr/>
          </p:nvCxnSpPr>
          <p:spPr>
            <a:xfrm>
              <a:off x="997545" y="4308732"/>
              <a:ext cx="2839478" cy="0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5627CEC9-11BD-287D-4850-1D590DA6F811}"/>
              </a:ext>
            </a:extLst>
          </p:cNvPr>
          <p:cNvGrpSpPr/>
          <p:nvPr userDrawn="1"/>
        </p:nvGrpSpPr>
        <p:grpSpPr>
          <a:xfrm>
            <a:off x="4710690" y="2773875"/>
            <a:ext cx="2839478" cy="2182114"/>
            <a:chOff x="997545" y="2126618"/>
            <a:chExt cx="2839478" cy="2182114"/>
          </a:xfrm>
        </p:grpSpPr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3AE68824-E210-5CB3-D157-4EFD822C73BB}"/>
                </a:ext>
              </a:extLst>
            </p:cNvPr>
            <p:cNvCxnSpPr>
              <a:cxnSpLocks/>
            </p:cNvCxnSpPr>
            <p:nvPr/>
          </p:nvCxnSpPr>
          <p:spPr>
            <a:xfrm>
              <a:off x="997545" y="2126618"/>
              <a:ext cx="0" cy="2181222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D9F433F0-0EB2-89FB-BEC7-97C6C728937B}"/>
                </a:ext>
              </a:extLst>
            </p:cNvPr>
            <p:cNvCxnSpPr>
              <a:cxnSpLocks/>
            </p:cNvCxnSpPr>
            <p:nvPr/>
          </p:nvCxnSpPr>
          <p:spPr>
            <a:xfrm>
              <a:off x="997545" y="4308732"/>
              <a:ext cx="2839478" cy="0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D3060FA1-BF39-12A9-5A8D-DE065BBFBBBC}"/>
              </a:ext>
            </a:extLst>
          </p:cNvPr>
          <p:cNvGrpSpPr/>
          <p:nvPr userDrawn="1"/>
        </p:nvGrpSpPr>
        <p:grpSpPr>
          <a:xfrm>
            <a:off x="8649034" y="2773875"/>
            <a:ext cx="2839478" cy="2182114"/>
            <a:chOff x="997545" y="2126618"/>
            <a:chExt cx="2839478" cy="2182114"/>
          </a:xfrm>
        </p:grpSpPr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E0EC6129-DE9F-5494-5C67-E3C0E1E3E24D}"/>
                </a:ext>
              </a:extLst>
            </p:cNvPr>
            <p:cNvCxnSpPr>
              <a:cxnSpLocks/>
            </p:cNvCxnSpPr>
            <p:nvPr/>
          </p:nvCxnSpPr>
          <p:spPr>
            <a:xfrm>
              <a:off x="997545" y="2126618"/>
              <a:ext cx="0" cy="2181222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23">
              <a:extLst>
                <a:ext uri="{FF2B5EF4-FFF2-40B4-BE49-F238E27FC236}">
                  <a16:creationId xmlns:a16="http://schemas.microsoft.com/office/drawing/2014/main" id="{BB9ED80F-F36B-BC4F-CFD7-3910E159EC4D}"/>
                </a:ext>
              </a:extLst>
            </p:cNvPr>
            <p:cNvCxnSpPr>
              <a:cxnSpLocks/>
            </p:cNvCxnSpPr>
            <p:nvPr/>
          </p:nvCxnSpPr>
          <p:spPr>
            <a:xfrm>
              <a:off x="997545" y="4308732"/>
              <a:ext cx="2839478" cy="0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8DCBD65E-FDDE-06D1-EA28-C22801738425}"/>
              </a:ext>
            </a:extLst>
          </p:cNvPr>
          <p:cNvCxnSpPr>
            <a:cxnSpLocks/>
          </p:cNvCxnSpPr>
          <p:nvPr userDrawn="1"/>
        </p:nvCxnSpPr>
        <p:spPr>
          <a:xfrm>
            <a:off x="6629400" y="2512711"/>
            <a:ext cx="1769256" cy="0"/>
          </a:xfrm>
          <a:prstGeom prst="line">
            <a:avLst/>
          </a:prstGeom>
          <a:ln w="6350">
            <a:solidFill>
              <a:srgbClr val="AFABAB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A01F5163-DFF5-2DC5-B694-E2F99CAE2BE8}"/>
              </a:ext>
            </a:extLst>
          </p:cNvPr>
          <p:cNvCxnSpPr>
            <a:cxnSpLocks/>
          </p:cNvCxnSpPr>
          <p:nvPr userDrawn="1"/>
        </p:nvCxnSpPr>
        <p:spPr>
          <a:xfrm>
            <a:off x="-95250" y="2512711"/>
            <a:ext cx="65405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Marcador de texto 20">
            <a:extLst>
              <a:ext uri="{FF2B5EF4-FFF2-40B4-BE49-F238E27FC236}">
                <a16:creationId xmlns:a16="http://schemas.microsoft.com/office/drawing/2014/main" id="{BF128C69-B0ED-1F4E-E47D-DE1E823D70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8004" y="2250655"/>
            <a:ext cx="1886322" cy="523220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lang="es-ES_tradnl" sz="2400" b="1" kern="1200" dirty="0" smtClean="0">
                <a:solidFill>
                  <a:srgbClr val="3211FF"/>
                </a:solidFill>
                <a:latin typeface="Century Gothic"/>
                <a:ea typeface="+mn-lt"/>
                <a:cs typeface="+mn-lt"/>
              </a:defRPr>
            </a:lvl1pPr>
          </a:lstStyle>
          <a:p>
            <a:pPr lvl="0"/>
            <a:r>
              <a:rPr lang="es-ES_tradnl" dirty="0"/>
              <a:t>Fecha 1</a:t>
            </a:r>
          </a:p>
        </p:txBody>
      </p:sp>
      <p:sp>
        <p:nvSpPr>
          <p:cNvPr id="33" name="Marcador de texto 20">
            <a:extLst>
              <a:ext uri="{FF2B5EF4-FFF2-40B4-BE49-F238E27FC236}">
                <a16:creationId xmlns:a16="http://schemas.microsoft.com/office/drawing/2014/main" id="{6E43E9B2-D4FE-968D-1CE1-3D2889768C7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2303" y="2250655"/>
            <a:ext cx="1886322" cy="523220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lang="es-ES_tradnl" sz="2400" b="1" kern="1200" dirty="0" smtClean="0">
                <a:solidFill>
                  <a:srgbClr val="3211FF"/>
                </a:solidFill>
                <a:latin typeface="Century Gothic"/>
                <a:ea typeface="+mn-lt"/>
                <a:cs typeface="+mn-lt"/>
              </a:defRPr>
            </a:lvl1pPr>
          </a:lstStyle>
          <a:p>
            <a:pPr lvl="0"/>
            <a:r>
              <a:rPr lang="es-ES_tradnl" dirty="0"/>
              <a:t>Fecha 2</a:t>
            </a:r>
          </a:p>
        </p:txBody>
      </p:sp>
      <p:sp>
        <p:nvSpPr>
          <p:cNvPr id="34" name="Marcador de texto 20">
            <a:extLst>
              <a:ext uri="{FF2B5EF4-FFF2-40B4-BE49-F238E27FC236}">
                <a16:creationId xmlns:a16="http://schemas.microsoft.com/office/drawing/2014/main" id="{B396B6E7-9A36-EDF7-F05D-2D86AD03E6E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505653" y="2250655"/>
            <a:ext cx="1886322" cy="523220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lang="es-ES_tradnl" sz="2400" b="1" kern="1200" dirty="0" smtClean="0">
                <a:solidFill>
                  <a:srgbClr val="3211FF"/>
                </a:solidFill>
                <a:latin typeface="Century Gothic"/>
                <a:ea typeface="+mn-lt"/>
                <a:cs typeface="+mn-lt"/>
              </a:defRPr>
            </a:lvl1pPr>
          </a:lstStyle>
          <a:p>
            <a:pPr lvl="0"/>
            <a:r>
              <a:rPr lang="es-ES_tradnl" dirty="0"/>
              <a:t>Fecha 3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FC396551-70F9-ED33-9AA2-D5A91730084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835504" y="4087818"/>
            <a:ext cx="2705133" cy="756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84CFF4C6-50D6-E0E4-3249-0D06657D2D1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778854" y="4087818"/>
            <a:ext cx="2705133" cy="756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5" name="Marcador de posición de imagen 8">
            <a:extLst>
              <a:ext uri="{FF2B5EF4-FFF2-40B4-BE49-F238E27FC236}">
                <a16:creationId xmlns:a16="http://schemas.microsoft.com/office/drawing/2014/main" id="{B437347A-75F4-35E2-8493-A191AB4D5A03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06685" y="3073654"/>
            <a:ext cx="891629" cy="891628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8" name="Marcador de posición de imagen 8">
            <a:extLst>
              <a:ext uri="{FF2B5EF4-FFF2-40B4-BE49-F238E27FC236}">
                <a16:creationId xmlns:a16="http://schemas.microsoft.com/office/drawing/2014/main" id="{3BACA61A-F04A-6215-046A-A9CC0B4B682E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835504" y="3073654"/>
            <a:ext cx="891629" cy="891628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53DF6E79-53BA-00C0-C66C-A3790FC52E9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773847" y="3073654"/>
            <a:ext cx="891629" cy="891628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0E5CFE54-5523-336F-B0B9-90DFE37D9BFF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AE941E95-D474-E2DF-72A1-E620925888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90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Icon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C4886C-EA2E-4107-4E83-83005BF642B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6685" y="4087818"/>
            <a:ext cx="2705133" cy="756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2671CEC-7677-F971-E3AF-AA8CD86A17F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004" y="1204354"/>
            <a:ext cx="7916226" cy="69048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3200" b="1" kern="120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Línea de </a:t>
            </a:r>
            <a:r>
              <a:rPr lang="en-US" dirty="0" err="1"/>
              <a:t>tiempo</a:t>
            </a:r>
            <a:endParaRPr lang="en-TL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802F36C7-A618-81F7-9677-30720083CE5E}"/>
              </a:ext>
            </a:extLst>
          </p:cNvPr>
          <p:cNvCxnSpPr>
            <a:cxnSpLocks/>
          </p:cNvCxnSpPr>
          <p:nvPr userDrawn="1"/>
        </p:nvCxnSpPr>
        <p:spPr>
          <a:xfrm>
            <a:off x="2714625" y="2512711"/>
            <a:ext cx="1750206" cy="0"/>
          </a:xfrm>
          <a:prstGeom prst="line">
            <a:avLst/>
          </a:prstGeom>
          <a:ln w="6350">
            <a:solidFill>
              <a:srgbClr val="AFABAB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Imagen 5">
            <a:extLst>
              <a:ext uri="{FF2B5EF4-FFF2-40B4-BE49-F238E27FC236}">
                <a16:creationId xmlns:a16="http://schemas.microsoft.com/office/drawing/2014/main" id="{0665BB13-4C0D-D2CC-8C51-3D2017A516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3446"/>
            <a:ext cx="1093028" cy="194489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578C047-DE92-C076-4427-2188914D038F}"/>
              </a:ext>
            </a:extLst>
          </p:cNvPr>
          <p:cNvCxnSpPr>
            <a:cxnSpLocks/>
          </p:cNvCxnSpPr>
          <p:nvPr userDrawn="1"/>
        </p:nvCxnSpPr>
        <p:spPr>
          <a:xfrm>
            <a:off x="10587038" y="2512711"/>
            <a:ext cx="1706562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upo 8">
            <a:extLst>
              <a:ext uri="{FF2B5EF4-FFF2-40B4-BE49-F238E27FC236}">
                <a16:creationId xmlns:a16="http://schemas.microsoft.com/office/drawing/2014/main" id="{F9250D43-F882-533A-4F1D-2E156139CDFE}"/>
              </a:ext>
            </a:extLst>
          </p:cNvPr>
          <p:cNvGrpSpPr/>
          <p:nvPr userDrawn="1"/>
        </p:nvGrpSpPr>
        <p:grpSpPr>
          <a:xfrm>
            <a:off x="772344" y="2773875"/>
            <a:ext cx="2839478" cy="2183006"/>
            <a:chOff x="997545" y="2125726"/>
            <a:chExt cx="2839478" cy="2183006"/>
          </a:xfrm>
        </p:grpSpPr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A65BE5B4-3FD7-1B7C-41C6-9CBBFAFA6429}"/>
                </a:ext>
              </a:extLst>
            </p:cNvPr>
            <p:cNvCxnSpPr>
              <a:cxnSpLocks/>
            </p:cNvCxnSpPr>
            <p:nvPr/>
          </p:nvCxnSpPr>
          <p:spPr>
            <a:xfrm>
              <a:off x="997545" y="2125726"/>
              <a:ext cx="0" cy="2182114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D5AF9347-A16C-796E-C00E-C61E626A9BA7}"/>
                </a:ext>
              </a:extLst>
            </p:cNvPr>
            <p:cNvCxnSpPr>
              <a:cxnSpLocks/>
            </p:cNvCxnSpPr>
            <p:nvPr/>
          </p:nvCxnSpPr>
          <p:spPr>
            <a:xfrm>
              <a:off x="997545" y="4308732"/>
              <a:ext cx="2839478" cy="0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9C4CFC7C-164C-9E3D-F34B-D38755EDA68C}"/>
              </a:ext>
            </a:extLst>
          </p:cNvPr>
          <p:cNvGrpSpPr/>
          <p:nvPr userDrawn="1"/>
        </p:nvGrpSpPr>
        <p:grpSpPr>
          <a:xfrm>
            <a:off x="4710690" y="2773875"/>
            <a:ext cx="2839478" cy="2182114"/>
            <a:chOff x="997545" y="2126618"/>
            <a:chExt cx="2839478" cy="2182114"/>
          </a:xfrm>
        </p:grpSpPr>
        <p:cxnSp>
          <p:nvCxnSpPr>
            <p:cNvPr id="13" name="Conector recto 12">
              <a:extLst>
                <a:ext uri="{FF2B5EF4-FFF2-40B4-BE49-F238E27FC236}">
                  <a16:creationId xmlns:a16="http://schemas.microsoft.com/office/drawing/2014/main" id="{ABC906C9-D536-F8D1-C6FA-CA07B86EB889}"/>
                </a:ext>
              </a:extLst>
            </p:cNvPr>
            <p:cNvCxnSpPr>
              <a:cxnSpLocks/>
            </p:cNvCxnSpPr>
            <p:nvPr/>
          </p:nvCxnSpPr>
          <p:spPr>
            <a:xfrm>
              <a:off x="997545" y="2126618"/>
              <a:ext cx="0" cy="2181222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cto 13">
              <a:extLst>
                <a:ext uri="{FF2B5EF4-FFF2-40B4-BE49-F238E27FC236}">
                  <a16:creationId xmlns:a16="http://schemas.microsoft.com/office/drawing/2014/main" id="{5B7744CB-57CA-2CDA-DFF8-54869B827FF9}"/>
                </a:ext>
              </a:extLst>
            </p:cNvPr>
            <p:cNvCxnSpPr>
              <a:cxnSpLocks/>
            </p:cNvCxnSpPr>
            <p:nvPr/>
          </p:nvCxnSpPr>
          <p:spPr>
            <a:xfrm>
              <a:off x="997545" y="4308732"/>
              <a:ext cx="2839478" cy="0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6BBAB01F-BBDF-36CF-461A-8C7900CFA4C4}"/>
              </a:ext>
            </a:extLst>
          </p:cNvPr>
          <p:cNvGrpSpPr/>
          <p:nvPr userDrawn="1"/>
        </p:nvGrpSpPr>
        <p:grpSpPr>
          <a:xfrm>
            <a:off x="8649034" y="2773875"/>
            <a:ext cx="2839478" cy="2182114"/>
            <a:chOff x="997545" y="2126618"/>
            <a:chExt cx="2839478" cy="2182114"/>
          </a:xfrm>
        </p:grpSpPr>
        <p:cxnSp>
          <p:nvCxnSpPr>
            <p:cNvPr id="16" name="Conector recto 15">
              <a:extLst>
                <a:ext uri="{FF2B5EF4-FFF2-40B4-BE49-F238E27FC236}">
                  <a16:creationId xmlns:a16="http://schemas.microsoft.com/office/drawing/2014/main" id="{C65CC6BF-CEB5-3C12-CC78-24A4F2A559DB}"/>
                </a:ext>
              </a:extLst>
            </p:cNvPr>
            <p:cNvCxnSpPr>
              <a:cxnSpLocks/>
            </p:cNvCxnSpPr>
            <p:nvPr/>
          </p:nvCxnSpPr>
          <p:spPr>
            <a:xfrm>
              <a:off x="997545" y="2126618"/>
              <a:ext cx="0" cy="2181222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cto 16">
              <a:extLst>
                <a:ext uri="{FF2B5EF4-FFF2-40B4-BE49-F238E27FC236}">
                  <a16:creationId xmlns:a16="http://schemas.microsoft.com/office/drawing/2014/main" id="{93874CEE-83E2-3B09-A3F1-E4A0FAEB848D}"/>
                </a:ext>
              </a:extLst>
            </p:cNvPr>
            <p:cNvCxnSpPr>
              <a:cxnSpLocks/>
            </p:cNvCxnSpPr>
            <p:nvPr/>
          </p:nvCxnSpPr>
          <p:spPr>
            <a:xfrm>
              <a:off x="997545" y="4308732"/>
              <a:ext cx="2839478" cy="0"/>
            </a:xfrm>
            <a:prstGeom prst="line">
              <a:avLst/>
            </a:prstGeom>
            <a:ln w="6350">
              <a:solidFill>
                <a:srgbClr val="AFABA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FC542759-4F69-73DE-A3D1-8FD31F18D8FF}"/>
              </a:ext>
            </a:extLst>
          </p:cNvPr>
          <p:cNvCxnSpPr>
            <a:cxnSpLocks/>
          </p:cNvCxnSpPr>
          <p:nvPr userDrawn="1"/>
        </p:nvCxnSpPr>
        <p:spPr>
          <a:xfrm>
            <a:off x="6629400" y="2512711"/>
            <a:ext cx="1769256" cy="0"/>
          </a:xfrm>
          <a:prstGeom prst="line">
            <a:avLst/>
          </a:prstGeom>
          <a:ln w="6350">
            <a:solidFill>
              <a:srgbClr val="AFABAB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2D6211E5-76B2-4F2D-29B7-E005FF79A9E5}"/>
              </a:ext>
            </a:extLst>
          </p:cNvPr>
          <p:cNvCxnSpPr>
            <a:cxnSpLocks/>
          </p:cNvCxnSpPr>
          <p:nvPr userDrawn="1"/>
        </p:nvCxnSpPr>
        <p:spPr>
          <a:xfrm>
            <a:off x="-95250" y="2512711"/>
            <a:ext cx="65405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Marcador de texto 20">
            <a:extLst>
              <a:ext uri="{FF2B5EF4-FFF2-40B4-BE49-F238E27FC236}">
                <a16:creationId xmlns:a16="http://schemas.microsoft.com/office/drawing/2014/main" id="{80214181-B16E-B159-84A1-106A1D2FA44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8004" y="2250655"/>
            <a:ext cx="1886322" cy="523220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lang="es-ES_tradnl" sz="2400" b="1" kern="1200" dirty="0" smtClean="0">
                <a:solidFill>
                  <a:srgbClr val="3211FF"/>
                </a:solidFill>
                <a:latin typeface="Century Gothic"/>
                <a:ea typeface="+mn-lt"/>
                <a:cs typeface="+mn-lt"/>
              </a:defRPr>
            </a:lvl1pPr>
          </a:lstStyle>
          <a:p>
            <a:pPr lvl="0"/>
            <a:r>
              <a:rPr lang="es-ES_tradnl" dirty="0"/>
              <a:t>Fecha 1</a:t>
            </a:r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571B9DB6-3464-9A99-86F8-0A3DA7EFC85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2303" y="2250655"/>
            <a:ext cx="1886322" cy="523220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lang="es-ES_tradnl" sz="2400" b="1" kern="1200" dirty="0" smtClean="0">
                <a:solidFill>
                  <a:srgbClr val="3211FF"/>
                </a:solidFill>
                <a:latin typeface="Century Gothic"/>
                <a:ea typeface="+mn-lt"/>
                <a:cs typeface="+mn-lt"/>
              </a:defRPr>
            </a:lvl1pPr>
          </a:lstStyle>
          <a:p>
            <a:pPr lvl="0"/>
            <a:r>
              <a:rPr lang="es-ES_tradnl" dirty="0"/>
              <a:t>Fecha 2</a:t>
            </a:r>
          </a:p>
        </p:txBody>
      </p:sp>
      <p:sp>
        <p:nvSpPr>
          <p:cNvPr id="22" name="Marcador de texto 20">
            <a:extLst>
              <a:ext uri="{FF2B5EF4-FFF2-40B4-BE49-F238E27FC236}">
                <a16:creationId xmlns:a16="http://schemas.microsoft.com/office/drawing/2014/main" id="{41AADD4B-4461-A797-2D4F-C7D9AA75AB6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505653" y="2250655"/>
            <a:ext cx="1886322" cy="523220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lang="es-ES_tradnl" sz="2400" b="1" kern="1200" dirty="0" smtClean="0">
                <a:solidFill>
                  <a:srgbClr val="3211FF"/>
                </a:solidFill>
                <a:latin typeface="Century Gothic"/>
                <a:ea typeface="+mn-lt"/>
                <a:cs typeface="+mn-lt"/>
              </a:defRPr>
            </a:lvl1pPr>
          </a:lstStyle>
          <a:p>
            <a:pPr lvl="0"/>
            <a:r>
              <a:rPr lang="es-ES_tradnl" dirty="0"/>
              <a:t>Fecha 3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A2A657D-2835-3209-6EE9-9D006A32EC5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835504" y="4087818"/>
            <a:ext cx="2705133" cy="756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9A11B11-EC16-8E11-DDE2-1C28FD96D82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778854" y="4087818"/>
            <a:ext cx="2705133" cy="756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Inserta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…</a:t>
            </a:r>
            <a:endParaRPr lang="en-TL"/>
          </a:p>
        </p:txBody>
      </p:sp>
      <p:sp>
        <p:nvSpPr>
          <p:cNvPr id="25" name="Marcador de posición de imagen 8">
            <a:extLst>
              <a:ext uri="{FF2B5EF4-FFF2-40B4-BE49-F238E27FC236}">
                <a16:creationId xmlns:a16="http://schemas.microsoft.com/office/drawing/2014/main" id="{A6BD9D9C-9E6C-D685-D4A6-B3344C60E9BC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06685" y="3078169"/>
            <a:ext cx="1130827" cy="783546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26" name="Marcador de posición de imagen 8">
            <a:extLst>
              <a:ext uri="{FF2B5EF4-FFF2-40B4-BE49-F238E27FC236}">
                <a16:creationId xmlns:a16="http://schemas.microsoft.com/office/drawing/2014/main" id="{6A2AE534-AAE2-18BB-8C15-FB96987D3BD2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835504" y="3078169"/>
            <a:ext cx="1130827" cy="783546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sp>
        <p:nvSpPr>
          <p:cNvPr id="27" name="Marcador de posición de imagen 8">
            <a:extLst>
              <a:ext uri="{FF2B5EF4-FFF2-40B4-BE49-F238E27FC236}">
                <a16:creationId xmlns:a16="http://schemas.microsoft.com/office/drawing/2014/main" id="{4551AC63-F56A-514E-D167-4FF95BF34D54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773847" y="3078169"/>
            <a:ext cx="1130827" cy="783546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01646B6D-219A-249E-F396-9277FFDDD0D6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88B7CA00-2139-A55F-59B5-E6074C32E2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42B8B47-65EC-A2FC-B16C-0636085C97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0344" y="3325092"/>
            <a:ext cx="1831312" cy="32572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07249316-FD0A-A039-D325-C350AC6F861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0032" b="11764"/>
          <a:stretch>
            <a:fillRect/>
          </a:stretch>
        </p:blipFill>
        <p:spPr>
          <a:xfrm>
            <a:off x="5856736" y="5857362"/>
            <a:ext cx="478523" cy="477903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EDE2B7BB-B235-C1D0-353D-C56DD1FD5B4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571513" y="522736"/>
            <a:ext cx="0" cy="2995757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E7ED53C7-133B-E402-3C86-9121C5BE6809}"/>
              </a:ext>
            </a:extLst>
          </p:cNvPr>
          <p:cNvCxnSpPr>
            <a:cxnSpLocks/>
          </p:cNvCxnSpPr>
          <p:nvPr userDrawn="1"/>
        </p:nvCxnSpPr>
        <p:spPr>
          <a:xfrm flipV="1">
            <a:off x="593457" y="3339508"/>
            <a:ext cx="0" cy="2995757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BF5D568-7EE5-C84D-AD88-7F7CE86978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73925" y="2370297"/>
            <a:ext cx="6844146" cy="6928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TL" sz="4800" b="1" kern="1200" spc="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TL"/>
              <a:t>T</a:t>
            </a:r>
            <a:r>
              <a:rPr lang="es-CO" dirty="0" err="1"/>
              <a:t>ítulo</a:t>
            </a:r>
            <a:endParaRPr lang="en-TL"/>
          </a:p>
        </p:txBody>
      </p:sp>
    </p:spTree>
    <p:extLst>
      <p:ext uri="{BB962C8B-B14F-4D97-AF65-F5344CB8AC3E}">
        <p14:creationId xmlns:p14="http://schemas.microsoft.com/office/powerpoint/2010/main" val="135380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_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23">
            <a:extLst>
              <a:ext uri="{FF2B5EF4-FFF2-40B4-BE49-F238E27FC236}">
                <a16:creationId xmlns:a16="http://schemas.microsoft.com/office/drawing/2014/main" id="{2B6E5D2C-A6C1-0FA8-146C-3D3E19BC8B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51957" y="2968018"/>
            <a:ext cx="7640043" cy="3889982"/>
          </a:xfrm>
          <a:prstGeom prst="rect">
            <a:avLst/>
          </a:prstGeom>
          <a:noFill/>
        </p:spPr>
        <p:txBody>
          <a:bodyPr/>
          <a:lstStyle/>
          <a:p>
            <a:endParaRPr lang="es-ES_tradnl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C7B19CB0-7CD5-3D13-AEA9-CAE054F4C3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0032" b="11764"/>
          <a:stretch>
            <a:fillRect/>
          </a:stretch>
        </p:blipFill>
        <p:spPr>
          <a:xfrm>
            <a:off x="11371512" y="556520"/>
            <a:ext cx="433600" cy="433036"/>
          </a:xfrm>
          <a:prstGeom prst="rect">
            <a:avLst/>
          </a:prstGeom>
        </p:spPr>
      </p:pic>
      <p:sp>
        <p:nvSpPr>
          <p:cNvPr id="4" name="TextBox 10">
            <a:extLst>
              <a:ext uri="{FF2B5EF4-FFF2-40B4-BE49-F238E27FC236}">
                <a16:creationId xmlns:a16="http://schemas.microsoft.com/office/drawing/2014/main" id="{157C27CA-F57D-7EDF-AAEB-EF3F5591C2F0}"/>
              </a:ext>
            </a:extLst>
          </p:cNvPr>
          <p:cNvSpPr txBox="1"/>
          <p:nvPr userDrawn="1"/>
        </p:nvSpPr>
        <p:spPr>
          <a:xfrm>
            <a:off x="736368" y="1359683"/>
            <a:ext cx="6309694" cy="110799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6095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6600" b="1" dirty="0">
                <a:solidFill>
                  <a:srgbClr val="251A37"/>
                </a:solidFill>
                <a:latin typeface="Century Gothic" panose="020B0502020202020204" pitchFamily="34" charset="0"/>
                <a:ea typeface="Roboto Black" panose="02000000000000000000" pitchFamily="2" charset="0"/>
                <a:cs typeface="Poppins SemiBold" pitchFamily="2" charset="77"/>
              </a:rPr>
              <a:t>Gracias</a:t>
            </a: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F52C7C97-13C3-2FD2-D7C1-45DF562EFB3C}"/>
              </a:ext>
            </a:extLst>
          </p:cNvPr>
          <p:cNvCxnSpPr>
            <a:cxnSpLocks/>
          </p:cNvCxnSpPr>
          <p:nvPr userDrawn="1"/>
        </p:nvCxnSpPr>
        <p:spPr>
          <a:xfrm flipH="1">
            <a:off x="847879" y="2564438"/>
            <a:ext cx="4114414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Imagen 5">
            <a:extLst>
              <a:ext uri="{FF2B5EF4-FFF2-40B4-BE49-F238E27FC236}">
                <a16:creationId xmlns:a16="http://schemas.microsoft.com/office/drawing/2014/main" id="{E6B4A5DA-697E-5450-BA88-C14D341BDD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3274" y="651710"/>
            <a:ext cx="1363729" cy="24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45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1BF4ED1B-4607-A7CF-ED42-EDA89960E4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0032" b="11764"/>
          <a:stretch>
            <a:fillRect/>
          </a:stretch>
        </p:blipFill>
        <p:spPr>
          <a:xfrm>
            <a:off x="11237472" y="228959"/>
            <a:ext cx="701679" cy="700769"/>
          </a:xfrm>
          <a:prstGeom prst="rect">
            <a:avLst/>
          </a:prstGeom>
        </p:spPr>
      </p:pic>
      <p:sp>
        <p:nvSpPr>
          <p:cNvPr id="3" name="TextBox 10">
            <a:extLst>
              <a:ext uri="{FF2B5EF4-FFF2-40B4-BE49-F238E27FC236}">
                <a16:creationId xmlns:a16="http://schemas.microsoft.com/office/drawing/2014/main" id="{71BFCB09-3E57-B223-5101-E695849E6959}"/>
              </a:ext>
            </a:extLst>
          </p:cNvPr>
          <p:cNvSpPr txBox="1"/>
          <p:nvPr userDrawn="1"/>
        </p:nvSpPr>
        <p:spPr>
          <a:xfrm>
            <a:off x="654777" y="4845506"/>
            <a:ext cx="5441223" cy="132343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6095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8000" b="1" dirty="0">
                <a:solidFill>
                  <a:srgbClr val="251A37"/>
                </a:solidFill>
                <a:latin typeface="Poppins SemiBold" pitchFamily="2" charset="77"/>
                <a:ea typeface="Roboto Black" panose="02000000000000000000" pitchFamily="2" charset="0"/>
                <a:cs typeface="Poppins SemiBold" pitchFamily="2" charset="77"/>
              </a:rPr>
              <a:t>Gracias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342355F5-4F0F-2718-D42F-48B5B1BAD5F3}"/>
              </a:ext>
            </a:extLst>
          </p:cNvPr>
          <p:cNvCxnSpPr>
            <a:cxnSpLocks/>
          </p:cNvCxnSpPr>
          <p:nvPr userDrawn="1"/>
        </p:nvCxnSpPr>
        <p:spPr>
          <a:xfrm flipV="1">
            <a:off x="11571513" y="1931122"/>
            <a:ext cx="0" cy="2995757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FC0F5A41-BA4C-5E29-D3D1-F1FF3C6BE914}"/>
              </a:ext>
            </a:extLst>
          </p:cNvPr>
          <p:cNvCxnSpPr>
            <a:cxnSpLocks/>
          </p:cNvCxnSpPr>
          <p:nvPr userDrawn="1"/>
        </p:nvCxnSpPr>
        <p:spPr>
          <a:xfrm rot="16200000" flipV="1">
            <a:off x="2264641" y="-918536"/>
            <a:ext cx="0" cy="2995757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64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Marcador de posición de imagen 32">
            <a:extLst>
              <a:ext uri="{FF2B5EF4-FFF2-40B4-BE49-F238E27FC236}">
                <a16:creationId xmlns:a16="http://schemas.microsoft.com/office/drawing/2014/main" id="{BE6888BB-2D77-2A01-03B4-23CA360214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2214880 h 6858000"/>
              <a:gd name="csX3" fmla="*/ 2448560 w 12192000"/>
              <a:gd name="csY3" fmla="*/ 2214880 h 6858000"/>
              <a:gd name="csX4" fmla="*/ 2448560 w 12192000"/>
              <a:gd name="csY4" fmla="*/ 6857999 h 6858000"/>
              <a:gd name="csX5" fmla="*/ 12192000 w 12192000"/>
              <a:gd name="csY5" fmla="*/ 6857999 h 6858000"/>
              <a:gd name="csX6" fmla="*/ 12192000 w 12192000"/>
              <a:gd name="csY6" fmla="*/ 6858000 h 6858000"/>
              <a:gd name="csX7" fmla="*/ 0 w 12192000"/>
              <a:gd name="csY7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2214880"/>
                </a:lnTo>
                <a:lnTo>
                  <a:pt x="2448560" y="2214880"/>
                </a:lnTo>
                <a:lnTo>
                  <a:pt x="2448560" y="6857999"/>
                </a:lnTo>
                <a:lnTo>
                  <a:pt x="12192000" y="6857999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s-ES_tradnl"/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4FC77249-59D2-46FF-43B5-85452EE84ABF}"/>
              </a:ext>
            </a:extLst>
          </p:cNvPr>
          <p:cNvCxnSpPr>
            <a:cxnSpLocks/>
          </p:cNvCxnSpPr>
          <p:nvPr userDrawn="1"/>
        </p:nvCxnSpPr>
        <p:spPr>
          <a:xfrm flipH="1">
            <a:off x="3795601" y="3429000"/>
            <a:ext cx="1435618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0">
            <a:extLst>
              <a:ext uri="{FF2B5EF4-FFF2-40B4-BE49-F238E27FC236}">
                <a16:creationId xmlns:a16="http://schemas.microsoft.com/office/drawing/2014/main" id="{B3A77B91-A2B2-4EC8-F67F-D62CB797BEDB}"/>
              </a:ext>
            </a:extLst>
          </p:cNvPr>
          <p:cNvSpPr txBox="1"/>
          <p:nvPr userDrawn="1"/>
        </p:nvSpPr>
        <p:spPr>
          <a:xfrm>
            <a:off x="3687876" y="5125304"/>
            <a:ext cx="4278488" cy="110799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6095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6600" b="1" dirty="0">
                <a:solidFill>
                  <a:srgbClr val="251A37"/>
                </a:solidFill>
                <a:latin typeface="Century Gothic" panose="020B0502020202020204" pitchFamily="34" charset="0"/>
                <a:ea typeface="Roboto Black" panose="02000000000000000000" pitchFamily="2" charset="0"/>
                <a:cs typeface="Poppins SemiBold" pitchFamily="2" charset="77"/>
              </a:rPr>
              <a:t>Gracias</a:t>
            </a: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E6637BB5-7B3B-BD0F-7C5B-5BCDA7B49D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0032" b="11764"/>
          <a:stretch>
            <a:fillRect/>
          </a:stretch>
        </p:blipFill>
        <p:spPr>
          <a:xfrm>
            <a:off x="11232573" y="5498384"/>
            <a:ext cx="530975" cy="53028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8C4C723-C206-ED87-8975-5047198C166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99819" y="3307672"/>
            <a:ext cx="1363729" cy="24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6A4786E-3D25-A241-9308-78433FFEDF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-1"/>
            <a:ext cx="9919192" cy="4969043"/>
          </a:xfrm>
          <a:custGeom>
            <a:avLst/>
            <a:gdLst>
              <a:gd name="connsiteX0" fmla="*/ 0 w 9919192"/>
              <a:gd name="connsiteY0" fmla="*/ 1 h 4588331"/>
              <a:gd name="connsiteX1" fmla="*/ 6096000 w 9919192"/>
              <a:gd name="connsiteY1" fmla="*/ 1 h 4588331"/>
              <a:gd name="connsiteX2" fmla="*/ 6096000 w 9919192"/>
              <a:gd name="connsiteY2" fmla="*/ 4588331 h 4588331"/>
              <a:gd name="connsiteX3" fmla="*/ 0 w 9919192"/>
              <a:gd name="connsiteY3" fmla="*/ 4588331 h 4588331"/>
              <a:gd name="connsiteX4" fmla="*/ 6279077 w 9919192"/>
              <a:gd name="connsiteY4" fmla="*/ 0 h 4588331"/>
              <a:gd name="connsiteX5" fmla="*/ 9919192 w 9919192"/>
              <a:gd name="connsiteY5" fmla="*/ 0 h 4588331"/>
              <a:gd name="connsiteX6" fmla="*/ 9919192 w 9919192"/>
              <a:gd name="connsiteY6" fmla="*/ 4588330 h 4588331"/>
              <a:gd name="connsiteX7" fmla="*/ 6279077 w 9919192"/>
              <a:gd name="connsiteY7" fmla="*/ 4588330 h 4588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19192" h="4588331">
                <a:moveTo>
                  <a:pt x="0" y="1"/>
                </a:moveTo>
                <a:lnTo>
                  <a:pt x="6096000" y="1"/>
                </a:lnTo>
                <a:lnTo>
                  <a:pt x="6096000" y="4588331"/>
                </a:lnTo>
                <a:lnTo>
                  <a:pt x="0" y="4588331"/>
                </a:lnTo>
                <a:close/>
                <a:moveTo>
                  <a:pt x="6279077" y="0"/>
                </a:moveTo>
                <a:lnTo>
                  <a:pt x="9919192" y="0"/>
                </a:lnTo>
                <a:lnTo>
                  <a:pt x="9919192" y="4588330"/>
                </a:lnTo>
                <a:lnTo>
                  <a:pt x="6279077" y="458833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lang="en-TL" sz="1100"/>
            </a:lvl1pPr>
          </a:lstStyle>
          <a:p>
            <a:pPr lvl="0"/>
            <a:endParaRPr lang="en-TL"/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7FECB7F3-9A7C-E5A4-07CD-10B72D61FAED}"/>
              </a:ext>
            </a:extLst>
          </p:cNvPr>
          <p:cNvCxnSpPr>
            <a:cxnSpLocks/>
          </p:cNvCxnSpPr>
          <p:nvPr userDrawn="1"/>
        </p:nvCxnSpPr>
        <p:spPr>
          <a:xfrm flipV="1">
            <a:off x="11081681" y="1720516"/>
            <a:ext cx="1" cy="2920846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10">
            <a:extLst>
              <a:ext uri="{FF2B5EF4-FFF2-40B4-BE49-F238E27FC236}">
                <a16:creationId xmlns:a16="http://schemas.microsoft.com/office/drawing/2014/main" id="{A377CF5D-FFBD-02E8-B499-E25636E42DBE}"/>
              </a:ext>
            </a:extLst>
          </p:cNvPr>
          <p:cNvSpPr txBox="1"/>
          <p:nvPr userDrawn="1"/>
        </p:nvSpPr>
        <p:spPr>
          <a:xfrm>
            <a:off x="2631649" y="5428495"/>
            <a:ext cx="3464351" cy="110799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6095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6600" b="1" dirty="0">
                <a:solidFill>
                  <a:srgbClr val="251A37"/>
                </a:solidFill>
                <a:latin typeface="Century Gothic" panose="020B0502020202020204" pitchFamily="34" charset="0"/>
                <a:ea typeface="Roboto Black" panose="02000000000000000000" pitchFamily="2" charset="0"/>
                <a:cs typeface="Poppins SemiBold" pitchFamily="2" charset="77"/>
              </a:rPr>
              <a:t>Gracias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5BDE9219-243F-FCB3-CD42-4DBD9F6501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0032" b="11764"/>
          <a:stretch>
            <a:fillRect/>
          </a:stretch>
        </p:blipFill>
        <p:spPr>
          <a:xfrm>
            <a:off x="10721209" y="299707"/>
            <a:ext cx="720946" cy="72001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E09E5B3-38D3-AFB0-931C-D2FA3C8DE5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17952" y="5861165"/>
            <a:ext cx="1363729" cy="24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89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posición de imagen 27">
            <a:extLst>
              <a:ext uri="{FF2B5EF4-FFF2-40B4-BE49-F238E27FC236}">
                <a16:creationId xmlns:a16="http://schemas.microsoft.com/office/drawing/2014/main" id="{C8B176C6-2947-F23D-7695-5133631D64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sX0" fmla="*/ 5638801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6858000 h 6858000"/>
              <a:gd name="csX3" fmla="*/ 5638801 w 12192000"/>
              <a:gd name="csY3" fmla="*/ 6858000 h 6858000"/>
              <a:gd name="csX4" fmla="*/ 0 w 12192000"/>
              <a:gd name="csY4" fmla="*/ 0 h 6858000"/>
              <a:gd name="csX5" fmla="*/ 914398 w 12192000"/>
              <a:gd name="csY5" fmla="*/ 0 h 6858000"/>
              <a:gd name="csX6" fmla="*/ 914398 w 12192000"/>
              <a:gd name="csY6" fmla="*/ 6858000 h 6858000"/>
              <a:gd name="csX7" fmla="*/ 0 w 12192000"/>
              <a:gd name="csY7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58000">
                <a:moveTo>
                  <a:pt x="5638801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5638801" y="6858000"/>
                </a:lnTo>
                <a:close/>
                <a:moveTo>
                  <a:pt x="0" y="0"/>
                </a:moveTo>
                <a:lnTo>
                  <a:pt x="914398" y="0"/>
                </a:lnTo>
                <a:lnTo>
                  <a:pt x="914398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s-ES_tradnl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55671B9-511B-FCCE-7167-A4BE99E5F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03276" y="3960203"/>
            <a:ext cx="3946646" cy="9382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TL" sz="4800" b="1" kern="1200" spc="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TL"/>
              <a:t>T</a:t>
            </a:r>
            <a:r>
              <a:rPr lang="es-CO" dirty="0" err="1"/>
              <a:t>ítulo</a:t>
            </a:r>
            <a:endParaRPr lang="en-TL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90C12F1-E3B1-F82E-C539-0533D3BA73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03276" y="4941902"/>
            <a:ext cx="3946646" cy="3693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TL" sz="1800" kern="1200">
                <a:solidFill>
                  <a:srgbClr val="AFABAB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TL"/>
              <a:t>Subt</a:t>
            </a:r>
            <a:r>
              <a:rPr lang="es-CO" dirty="0" err="1"/>
              <a:t>ítulo</a:t>
            </a:r>
            <a:endParaRPr lang="en-TL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71B6841F-EDC9-E9DE-D38B-A8117F2D70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0032" b="11764"/>
          <a:stretch>
            <a:fillRect/>
          </a:stretch>
        </p:blipFill>
        <p:spPr>
          <a:xfrm>
            <a:off x="4809394" y="6032429"/>
            <a:ext cx="433600" cy="43303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6B2EED1-0866-62CC-A196-1F30BA11C2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03276" y="530382"/>
            <a:ext cx="1363729" cy="242656"/>
          </a:xfrm>
          <a:prstGeom prst="rect">
            <a:avLst/>
          </a:prstGeom>
        </p:spPr>
      </p:pic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3E3469D8-4798-B90D-3C23-8EEC87B8CC5D}"/>
              </a:ext>
            </a:extLst>
          </p:cNvPr>
          <p:cNvCxnSpPr>
            <a:cxnSpLocks/>
          </p:cNvCxnSpPr>
          <p:nvPr userDrawn="1"/>
        </p:nvCxnSpPr>
        <p:spPr>
          <a:xfrm>
            <a:off x="1303276" y="6248947"/>
            <a:ext cx="2257342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501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2EAE8480-D0EB-C14B-C625-694CC8491D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0486" y="431768"/>
            <a:ext cx="1576176" cy="356221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E51EA771-8D6E-2875-E76C-F461EB1BCCC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571513" y="1931122"/>
            <a:ext cx="0" cy="2995757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CB190DD-4FC8-3580-EF69-9D6A90558C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0486" y="4574228"/>
            <a:ext cx="6791690" cy="9382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TL" sz="4800" b="1" kern="1200" spc="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TL"/>
              <a:t>T</a:t>
            </a:r>
            <a:r>
              <a:rPr lang="es-CO" dirty="0" err="1"/>
              <a:t>ítulo</a:t>
            </a:r>
            <a:endParaRPr lang="en-TL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485F456-62DC-66E2-8A97-FFF6B9A2A3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0485" y="5555927"/>
            <a:ext cx="6791690" cy="3693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TL" sz="1800" kern="1200" spc="300">
                <a:solidFill>
                  <a:srgbClr val="AFABAB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TL"/>
              <a:t>Subt</a:t>
            </a:r>
            <a:r>
              <a:rPr lang="es-CO" dirty="0" err="1"/>
              <a:t>ítulo</a:t>
            </a:r>
            <a:endParaRPr lang="en-TL"/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585C81C7-66C2-3DF7-A2BF-A23A84F3C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0032" b="11764"/>
          <a:stretch>
            <a:fillRect/>
          </a:stretch>
        </p:blipFill>
        <p:spPr>
          <a:xfrm>
            <a:off x="11285626" y="324363"/>
            <a:ext cx="571773" cy="571032"/>
          </a:xfrm>
          <a:prstGeom prst="rect">
            <a:avLst/>
          </a:prstGeom>
        </p:spPr>
      </p:pic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0A38B1A2-7A84-918E-08F8-5305697781CE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229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Separad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E5D57C0-8CDC-D807-25BF-4118F46BAF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5485" y="419728"/>
            <a:ext cx="1093028" cy="19448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DF14B90-1054-A0A4-78C5-128B10DB16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9574" y="6097789"/>
            <a:ext cx="298938" cy="291986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2087333-4F94-7D18-119F-1EB8C991B6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0154" y="2982010"/>
            <a:ext cx="6791690" cy="64632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TL" sz="3600" b="1" kern="1200" spc="0">
                <a:solidFill>
                  <a:srgbClr val="241937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TL"/>
              <a:t>T</a:t>
            </a:r>
            <a:r>
              <a:rPr lang="es-CO" dirty="0" err="1"/>
              <a:t>ítulo</a:t>
            </a:r>
            <a:endParaRPr lang="en-TL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4872E7D-4E06-97E1-CB46-BE6415B9C0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0154" y="2540877"/>
            <a:ext cx="6791690" cy="3693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TL" sz="2000" kern="1200" spc="0">
                <a:solidFill>
                  <a:srgbClr val="AFABAB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TL"/>
              <a:t>Subt</a:t>
            </a:r>
            <a:r>
              <a:rPr lang="es-CO" dirty="0" err="1"/>
              <a:t>ítulo</a:t>
            </a:r>
            <a:endParaRPr lang="en-TL"/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AAFC8D61-5508-60FF-9537-36CFD61A69BD}"/>
              </a:ext>
            </a:extLst>
          </p:cNvPr>
          <p:cNvCxnSpPr>
            <a:cxnSpLocks/>
          </p:cNvCxnSpPr>
          <p:nvPr userDrawn="1"/>
        </p:nvCxnSpPr>
        <p:spPr>
          <a:xfrm>
            <a:off x="703488" y="6243782"/>
            <a:ext cx="10099630" cy="0"/>
          </a:xfrm>
          <a:prstGeom prst="line">
            <a:avLst/>
          </a:prstGeom>
          <a:ln w="6350">
            <a:solidFill>
              <a:srgbClr val="AFAB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14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2257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5" r:id="rId1"/>
    <p:sldLayoutId id="2147484087" r:id="rId2"/>
    <p:sldLayoutId id="2147484088" r:id="rId3"/>
    <p:sldLayoutId id="2147484116" r:id="rId4"/>
    <p:sldLayoutId id="2147484117" r:id="rId5"/>
    <p:sldLayoutId id="2147484135" r:id="rId6"/>
    <p:sldLayoutId id="2147484138" r:id="rId7"/>
    <p:sldLayoutId id="2147484134" r:id="rId8"/>
    <p:sldLayoutId id="2147484142" r:id="rId9"/>
    <p:sldLayoutId id="2147484143" r:id="rId10"/>
    <p:sldLayoutId id="2147484157" r:id="rId11"/>
    <p:sldLayoutId id="2147484144" r:id="rId12"/>
    <p:sldLayoutId id="2147484089" r:id="rId13"/>
    <p:sldLayoutId id="2147484165" r:id="rId14"/>
    <p:sldLayoutId id="2147484091" r:id="rId15"/>
    <p:sldLayoutId id="2147484145" r:id="rId16"/>
    <p:sldLayoutId id="2147484146" r:id="rId17"/>
    <p:sldLayoutId id="2147484147" r:id="rId18"/>
    <p:sldLayoutId id="2147484148" r:id="rId19"/>
    <p:sldLayoutId id="2147484093" r:id="rId20"/>
    <p:sldLayoutId id="2147484097" r:id="rId21"/>
    <p:sldLayoutId id="2147484127" r:id="rId22"/>
    <p:sldLayoutId id="2147484095" r:id="rId23"/>
    <p:sldLayoutId id="2147484092" r:id="rId24"/>
    <p:sldLayoutId id="2147484094" r:id="rId25"/>
    <p:sldLayoutId id="2147484149" r:id="rId26"/>
    <p:sldLayoutId id="2147484150" r:id="rId27"/>
    <p:sldLayoutId id="2147484151" r:id="rId28"/>
    <p:sldLayoutId id="2147484096" r:id="rId29"/>
    <p:sldLayoutId id="2147484098" r:id="rId30"/>
    <p:sldLayoutId id="2147484152" r:id="rId31"/>
    <p:sldLayoutId id="2147484158" r:id="rId32"/>
    <p:sldLayoutId id="2147484159" r:id="rId33"/>
    <p:sldLayoutId id="2147484160" r:id="rId34"/>
    <p:sldLayoutId id="2147484156" r:id="rId35"/>
    <p:sldLayoutId id="2147484176" r:id="rId36"/>
    <p:sldLayoutId id="2147484166" r:id="rId37"/>
    <p:sldLayoutId id="2147484171" r:id="rId38"/>
    <p:sldLayoutId id="2147484167" r:id="rId39"/>
    <p:sldLayoutId id="2147484172" r:id="rId40"/>
    <p:sldLayoutId id="2147484168" r:id="rId41"/>
    <p:sldLayoutId id="2147484173" r:id="rId42"/>
    <p:sldLayoutId id="2147484169" r:id="rId43"/>
    <p:sldLayoutId id="2147484174" r:id="rId44"/>
    <p:sldLayoutId id="2147484170" r:id="rId45"/>
    <p:sldLayoutId id="2147484175" r:id="rId46"/>
    <p:sldLayoutId id="2147484109" r:id="rId47"/>
    <p:sldLayoutId id="2147484110" r:id="rId48"/>
    <p:sldLayoutId id="2147484112" r:id="rId49"/>
    <p:sldLayoutId id="2147484130" r:id="rId50"/>
    <p:sldLayoutId id="2147484131" r:id="rId51"/>
    <p:sldLayoutId id="2147484119" r:id="rId52"/>
    <p:sldLayoutId id="2147484161" r:id="rId53"/>
    <p:sldLayoutId id="2147484120" r:id="rId54"/>
    <p:sldLayoutId id="2147484162" r:id="rId55"/>
    <p:sldLayoutId id="2147484118" r:id="rId56"/>
    <p:sldLayoutId id="2147484163" r:id="rId57"/>
    <p:sldLayoutId id="2147484154" r:id="rId58"/>
    <p:sldLayoutId id="2147484164" r:id="rId59"/>
    <p:sldLayoutId id="2147484099" r:id="rId60"/>
    <p:sldLayoutId id="2147484100" r:id="rId61"/>
    <p:sldLayoutId id="2147484139" r:id="rId62"/>
    <p:sldLayoutId id="2147484141" r:id="rId63"/>
  </p:sldLayoutIdLst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188951B-8F49-4BE2-AA25-F9A5CBFAC7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s-ES_tradnl" dirty="0"/>
              <a:t>Plantillas</a:t>
            </a:r>
          </a:p>
        </p:txBody>
      </p:sp>
    </p:spTree>
    <p:extLst>
      <p:ext uri="{BB962C8B-B14F-4D97-AF65-F5344CB8AC3E}">
        <p14:creationId xmlns:p14="http://schemas.microsoft.com/office/powerpoint/2010/main" val="385222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35360D32-FB26-29BC-A6C1-11FF8EECCB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08913FD-6499-B3F6-314E-D4F9B215A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95C25C1-4CF5-A718-1DDA-F464701B20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2156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DC33E9D-B96F-E57C-0EF1-82F0BAD498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F22D72-1B97-E9A6-5D9E-1A4E43F9B6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8827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985C8136-202E-0454-1C96-D9E967BE4C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8B05C0D-B8E5-1646-0CF3-F3A3DAA9F0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6259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4F4DA8E2-AC3E-F958-6E56-79435D53427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21F259-4543-C3C3-B6F3-72F6731663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A266869-82F9-DB5A-3155-59FA991E78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03400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05FFDDE-7654-70A6-2E26-E4C28BFF0A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BFD8EFF-428D-627F-CE49-79A2A13B78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6138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32350E1-DC06-3225-2304-7C1EA83CE2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51295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C18E0DB4-2282-E7EB-445D-3E53352C80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D56C288-48B0-101F-3F2C-7DA9523F71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93963" y="1612517"/>
            <a:ext cx="4126166" cy="293687"/>
          </a:xfrm>
        </p:spPr>
        <p:txBody>
          <a:bodyPr>
            <a:normAutofit lnSpcReduction="10000"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87C198C-8419-49DB-E4BA-FAB72B9E3D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0D2B0A5-389E-D4A4-7C71-17232971AF8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26521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9683458-6452-DD09-7AE6-7FEB4C2413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3201450-0203-D3CB-C3EB-D180C6B03E2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3628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8B910C96-612F-B786-26DF-CD529D091C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2D4638D-D613-E1F8-0AB4-8EAAE1125E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36B4F05-6D9C-CAA3-D094-12C9BB98F3C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838144" y="1849817"/>
            <a:ext cx="4257856" cy="293687"/>
          </a:xfrm>
        </p:spPr>
        <p:txBody>
          <a:bodyPr>
            <a:normAutofit lnSpcReduction="10000"/>
          </a:bodyPr>
          <a:lstStyle/>
          <a:p>
            <a:endParaRPr lang="es-ES_tradn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F495FC9-1908-9C95-9B8C-3FDFCAA025A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fontScale="77500" lnSpcReduction="20000"/>
          </a:bodyPr>
          <a:lstStyle/>
          <a:p>
            <a:endParaRPr lang="es-ES_tradnl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D1629F60-A0D1-4D54-DBD2-59F8D72BA88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3105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6875BB9-C15F-BF4C-FA46-D3F4609317B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8068D94-28D4-9701-58FA-6537E428AD5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E3E4E3-70C7-7728-C0F3-D62899E9B6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9680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9E8BC85-4126-C7D1-71AB-AF0BCA07BBB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796515" y="2512121"/>
            <a:ext cx="8598970" cy="203132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b="1" dirty="0">
                <a:solidFill>
                  <a:srgbClr val="3A3A3A"/>
                </a:solidFill>
                <a:latin typeface="Century Gothic"/>
              </a:rPr>
              <a:t>descárgala en tu computador y duplica el archivo para que siempre tengas distintas opciones al momento de crear tus presentaciones. </a:t>
            </a:r>
            <a:r>
              <a:rPr lang="es-ES" dirty="0">
                <a:solidFill>
                  <a:srgbClr val="3A3A3A"/>
                </a:solidFill>
                <a:latin typeface="Century Gothic"/>
              </a:rPr>
              <a:t>Puedes eliminar lo que no necesites y usarla según el tipo de información que quieras compartir.</a:t>
            </a:r>
          </a:p>
          <a:p>
            <a:pPr algn="ctr"/>
            <a:endParaRPr lang="es-ES" dirty="0">
              <a:solidFill>
                <a:srgbClr val="3A3A3A"/>
              </a:solidFill>
              <a:latin typeface="Century Gothic"/>
            </a:endParaRPr>
          </a:p>
          <a:p>
            <a:pPr algn="ctr"/>
            <a:r>
              <a:rPr lang="es-ES" dirty="0">
                <a:solidFill>
                  <a:srgbClr val="3A3A3A"/>
                </a:solidFill>
                <a:latin typeface="Century Gothic"/>
              </a:rPr>
              <a:t>El objetivo es mantener una comunicación clara y ordenada, </a:t>
            </a:r>
            <a:r>
              <a:rPr lang="es-ES" b="1" dirty="0">
                <a:solidFill>
                  <a:srgbClr val="3A3A3A"/>
                </a:solidFill>
                <a:latin typeface="Century Gothic"/>
              </a:rPr>
              <a:t>cuidando la coherencia visual</a:t>
            </a:r>
            <a:r>
              <a:rPr lang="es-ES" dirty="0">
                <a:solidFill>
                  <a:srgbClr val="3A3A3A"/>
                </a:solidFill>
                <a:latin typeface="Century Gothic"/>
              </a:rPr>
              <a:t> para que el mensaje sea fácil de entender.</a:t>
            </a:r>
            <a:endParaRPr lang="es-ES_tradnl" dirty="0">
              <a:solidFill>
                <a:srgbClr val="3A3A3A"/>
              </a:solidFill>
              <a:latin typeface="Century Gothic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08BC0A2-CBF9-627C-3FA2-86163A473F3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554223" y="1390167"/>
            <a:ext cx="7083554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z="2800" dirty="0">
                <a:solidFill>
                  <a:srgbClr val="3A3A3A"/>
                </a:solidFill>
                <a:latin typeface="Century Gothic"/>
              </a:rPr>
              <a:t>Esta plantilla funciona como una</a:t>
            </a:r>
          </a:p>
          <a:p>
            <a:pPr algn="ctr"/>
            <a:r>
              <a:rPr lang="es-ES" sz="2800" b="1" dirty="0">
                <a:solidFill>
                  <a:srgbClr val="3211FF"/>
                </a:solidFill>
                <a:latin typeface="Century Gothic"/>
              </a:rPr>
              <a:t>base</a:t>
            </a:r>
            <a:r>
              <a:rPr lang="es-ES" sz="2800" dirty="0">
                <a:solidFill>
                  <a:srgbClr val="3A3A3A"/>
                </a:solidFill>
                <a:latin typeface="Century Gothic"/>
              </a:rPr>
              <a:t> para presentar tus contenidos,</a:t>
            </a:r>
            <a:endParaRPr lang="es-ES_tradnl" sz="2000" dirty="0">
              <a:solidFill>
                <a:srgbClr val="3A3A3A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2266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22C6FB9-56C6-EFA7-E5AC-9ED00708C1D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851291-90CE-1901-A547-69F4F2488A1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F7CDAD2B-B8C4-DAA5-6432-BDC1DFEA9A8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5271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9451FB0-1D51-7CFE-9E45-BB4A7F3DBB1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90810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DF4A30-BFC3-17C4-07C5-C6E18711A93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9E39093-9BF0-806F-D704-FD9C9771747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2C1D8DDD-0FA3-806E-E60C-BEAD063E8B2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6758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A0C97F99-0008-063D-C7ED-C1D2B4A8E22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A189E6B-208F-1001-425B-BA0ABA0E89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59F344A-7E0B-6102-F3A4-3A21F1CA7BF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D589737-B504-35DA-599A-3724ABD156C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C575F4C0-AEE8-84C7-D874-1ED8D7E0D20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14F9C020-CF0F-E95D-F566-C7582DD6C22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2307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D69132C7-34B9-DB15-EFBD-3CE67ECEAB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A4C4347-02FA-D9C0-CFBB-B8D0BAD6734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9E4D398-2899-FF2D-6DE2-BC2DA3B5B7B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D20DB5B-9F48-94F9-C835-A07B33A3088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7648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F57F574-1128-F9AE-D374-F79C37A1E1F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A59083C-55B2-A7C3-618D-4497CE630629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813D295-5089-EFF4-EB6C-D6F6F661BDE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D9AEB8E-2F94-A4EF-DB2C-F21DB23CFCF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21A364E8-1BD9-E05E-5FE7-DB95DF10427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5AAF9002-A616-3D41-766F-C41599BD8AC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4484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411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45DF60F-9851-EE0A-C860-1F2B34F1806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F237B01-945C-CFE8-4EE1-3D15354A916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FD3352D-7B56-4E0F-2A1E-2FBBA203E29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F054F7F-C52C-5873-BEBE-35469B00C00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962F8717-ADB0-4299-63E0-661DD18FEEB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6928AFCB-8DF9-84D6-B34B-4F6371007AD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2739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8389EE4-0AF3-8FB1-8C7C-649D921862E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907A49B-8276-976D-D048-8ABCA53C00E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E44A1B7-AEE1-BE12-5E02-4DA17063F5C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1DDCD3D-4D73-46FC-ACC8-48A9BA3DBA2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8353F9BB-E910-5945-7ACC-305B276C1D6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65EFD6EC-6D85-EEE8-2C70-08FE66636BF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105E58E1-9DE1-88A0-EF72-5FEF756A786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49173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B410184-0D0A-1DDF-57D7-243E5D320D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7D77259-80A0-5A41-3194-62470FF5A81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7CDDB17-1F5F-B0B2-403B-150E0107A8C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8B4B3EC7-E31E-87AE-C067-37C6D25AFCF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7B68C1C4-DDD2-4B3A-C716-49471536721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18D6A50D-952A-B678-F462-613AFE13263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9" name="Marcador de texto 6">
            <a:extLst>
              <a:ext uri="{FF2B5EF4-FFF2-40B4-BE49-F238E27FC236}">
                <a16:creationId xmlns:a16="http://schemas.microsoft.com/office/drawing/2014/main" id="{F632FD08-F10E-9A6D-8E1D-CCD2B78A05B2}"/>
              </a:ext>
            </a:extLst>
          </p:cNvPr>
          <p:cNvSpPr txBox="1">
            <a:spLocks/>
          </p:cNvSpPr>
          <p:nvPr/>
        </p:nvSpPr>
        <p:spPr>
          <a:xfrm>
            <a:off x="972727" y="3655650"/>
            <a:ext cx="2345495" cy="7564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TL" sz="1400" kern="1200">
                <a:solidFill>
                  <a:srgbClr val="3A3A3A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_tradnl" dirty="0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4B31E81B-77EC-35D2-BB9C-505C4DB2967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10794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A99BD9CA-40C2-E1F5-1F9D-F15CE1F2395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630229" y="1871854"/>
            <a:ext cx="8931543" cy="2506353"/>
            <a:chOff x="2244457" y="1821054"/>
            <a:chExt cx="8931543" cy="2506353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9E3EA302-C401-1ABF-3FD9-9C40D4818E9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44457" y="2573081"/>
              <a:ext cx="8931543" cy="1754326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es-ES" dirty="0">
                  <a:solidFill>
                    <a:srgbClr val="3A3A3A"/>
                  </a:solidFill>
                  <a:latin typeface="Century Gothic"/>
                </a:rPr>
                <a:t>Mantén la </a:t>
              </a:r>
              <a:r>
                <a:rPr lang="es-ES" b="1" dirty="0">
                  <a:solidFill>
                    <a:srgbClr val="3211FF"/>
                  </a:solidFill>
                  <a:latin typeface="Century Gothic"/>
                </a:rPr>
                <a:t>estructura original </a:t>
              </a:r>
              <a:r>
                <a:rPr lang="es-ES" dirty="0">
                  <a:solidFill>
                    <a:srgbClr val="3A3A3A"/>
                  </a:solidFill>
                  <a:latin typeface="Century Gothic"/>
                </a:rPr>
                <a:t>de la plantilla.</a:t>
              </a:r>
            </a:p>
            <a:p>
              <a:pPr marL="342900" indent="-342900">
                <a:buFont typeface="+mj-lt"/>
                <a:buAutoNum type="arabicPeriod"/>
              </a:pPr>
              <a:endParaRPr lang="es-ES" dirty="0">
                <a:solidFill>
                  <a:srgbClr val="3A3A3A"/>
                </a:solidFill>
                <a:latin typeface="Century Gothic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s-ES" dirty="0">
                  <a:solidFill>
                    <a:srgbClr val="3A3A3A"/>
                  </a:solidFill>
                  <a:latin typeface="Century Gothic"/>
                </a:rPr>
                <a:t>Este es el </a:t>
              </a:r>
              <a:r>
                <a:rPr lang="es-ES" b="1" dirty="0">
                  <a:solidFill>
                    <a:srgbClr val="3211FF"/>
                  </a:solidFill>
                  <a:latin typeface="Century Gothic"/>
                </a:rPr>
                <a:t>único insumo autorizado </a:t>
              </a:r>
              <a:r>
                <a:rPr lang="es-ES" dirty="0">
                  <a:solidFill>
                    <a:srgbClr val="3A3A3A"/>
                  </a:solidFill>
                  <a:latin typeface="Century Gothic"/>
                </a:rPr>
                <a:t>para la creación de tus presentaciones.</a:t>
              </a:r>
            </a:p>
            <a:p>
              <a:pPr marL="342900" indent="-342900">
                <a:buFont typeface="+mj-lt"/>
                <a:buAutoNum type="arabicPeriod"/>
              </a:pPr>
              <a:endParaRPr lang="es-ES" dirty="0">
                <a:solidFill>
                  <a:srgbClr val="3A3A3A"/>
                </a:solidFill>
                <a:latin typeface="Century Gothic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s-ES" dirty="0">
                  <a:solidFill>
                    <a:srgbClr val="3A3A3A"/>
                  </a:solidFill>
                  <a:latin typeface="Century Gothic"/>
                </a:rPr>
                <a:t>Si requieres algún recurso adicional que no esté incluido aquí, </a:t>
              </a:r>
              <a:r>
                <a:rPr lang="es-ES" b="1" dirty="0">
                  <a:solidFill>
                    <a:srgbClr val="3211FF"/>
                  </a:solidFill>
                  <a:latin typeface="Century Gothic"/>
                </a:rPr>
                <a:t>solicítalo al equipo de comunicaciones o diseño.</a:t>
              </a: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DBA372BA-556C-1BC1-C74E-6D2A27F81B4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44457" y="1821054"/>
              <a:ext cx="7083554" cy="52322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s-ES" sz="2800" b="1" dirty="0">
                  <a:solidFill>
                    <a:srgbClr val="3A3A3A"/>
                  </a:solidFill>
                  <a:latin typeface="Century Gothic"/>
                </a:rPr>
                <a:t>Ten en cuenta </a:t>
              </a:r>
              <a:r>
                <a:rPr lang="es-ES" sz="2800" dirty="0">
                  <a:solidFill>
                    <a:srgbClr val="3A3A3A"/>
                  </a:solidFill>
                  <a:latin typeface="Century Gothic"/>
                </a:rPr>
                <a:t>los siguientes aspectos: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32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CF41054-F79C-50EA-E89D-6EEBDCA0BFD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EA27852-DAFD-05D0-ED0E-2881371CB17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41E16D-C7C2-AB42-ABB9-587CD16DC99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572B62-A3D9-3816-3926-FB896219780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8B5C35F0-8015-7881-28AB-60A32DACEAE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911D703-0A76-B102-028B-823C25AC3D5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A003C5F1-C0F2-C547-3832-CB63F112475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A22BDAD5-8299-CBF4-5058-EDAB0F87512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1011F3B7-593D-FF31-2274-BAB2591E7E1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A91E89B8-C518-E863-5B45-03E803F8193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979893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3D5AE97D-F79F-1DA5-8A2E-BD447FB249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D6C2541-68DE-2E6B-9EBB-6551FC7F672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9618C1-3066-9659-C5C8-8B5D58BA531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EC7ABDE-7428-0BB8-9281-205C22F3777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5217DC73-D881-BFF9-AAEF-B95DE74CE25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F244A593-32D3-AF9B-090E-251385387D7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E5E09182-6AEA-126B-77E2-D4605442C34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D960E807-1972-479D-FDFF-AA10D90A9CC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C0F8E228-E6BA-77C9-1BC6-D02EF2DA12E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BD879734-D964-B795-62E7-5968C2DD305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DD7768ED-E088-C9CE-49A9-D9CCEBCA546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86921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B0D93DA-3964-CFD8-7776-5122C106C2F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F54F613-D4E9-548E-24ED-53F041BDFB8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CBC26CF-FE9C-72E3-11D2-F1540880161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4366A7D-594C-580E-7424-4A99E69039C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85AF44EE-38A8-08C2-D6F8-629EA115DEF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A63BD0CD-BA6D-E59F-0A8C-E8CB15CBD48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0F796810-1E2E-4287-7D88-FC611E3535B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FB975047-E460-6952-0497-60E5ED6CA74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08159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FB93296-D515-1DDC-BE8D-7771C7F2B04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E6744B2-C45A-AE21-AE32-F6A92194F06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ABD064-B105-039E-5549-6B3BD755CE5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017B351-574A-C75E-4D0C-BD2BB9C031A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BA8DDF29-4A74-7A2A-0093-5506DD2D29C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24FC225-31FB-62F5-37B0-64EC525215AE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1D180FCE-2308-00C7-5DDC-5C379D5E82D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788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8360B6F-F5EC-1646-D17D-BDCF37574B5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A04BE2-19F1-5E43-FFC6-59BE5329C2F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0C52E08-9C22-6C7D-A484-B669940AFD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2EDA4D1-B9E1-8B2B-A91B-B72E65CE0D2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6595F099-C0CE-CB17-BBAE-DF354A1A76D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C3C57CE7-F84C-86FD-78EB-781864C3298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5FB0ACB3-4F52-1502-A9A6-42F7770BED3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C9F8E2FC-223B-BFC4-3B94-F2BF7A4FADD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1D22DFE9-57E5-75C2-F0A0-57E051D35F3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54C0A943-4C98-8636-8813-515CFFB2F3D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00991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3B9876D-1C44-9079-5CEB-03442D18BC8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16957F-C4AA-96B5-AFC1-C1B39175F1C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D4F2ED4-E224-4836-FD50-33B5E63820B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1E48095-7CD5-3074-7766-0DA387EF704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D4C0F57B-5921-F8A9-6A14-BEF4DD96410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E82456F4-55FF-4D47-F84A-27CFAA408D7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F96C4B2A-1D46-BC07-FB26-1990B8F9A0D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880DFEC2-F1CC-4498-5010-6BEAB27FA9F5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1650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9E4C75F7-6139-22B7-6F1A-430DBD69FED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EA13D4-CB96-1CF8-EF7E-18180029E4D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32F0164-0FAB-31AF-474D-B49EAFEBCB7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142C12A-AE56-E51E-3B20-F6FC3DE7A0E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6E6125E7-C883-45EF-C737-7BD12E45C1A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967D56D-263F-EA86-3A31-0B5CED50C39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56A973B2-5AA6-6B47-8842-F16C6D51A79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E4F76D92-0AFA-C7D5-2313-ECB83028ECD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C2A7B4AB-E043-C720-C9F8-431E290E004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8789F6F1-9241-03D4-60DF-808C7E90017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EC7D9644-5416-00D7-6ADB-A25EDB8C51B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492B8810-DAA8-1B0C-A1A3-B77B890D2AD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F57B8E20-0C3D-1018-7F8F-6D3C7CD8C81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B1616BB7-6676-B545-2CE1-859FE29C0F3E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FB904D6E-1522-F273-7C9C-8B4CE1463FD1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9B457C25-6E81-F6FF-619A-347EB315FDB3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2347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988D647-2DC1-B2A1-133D-6DE32809FB2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E7E6A74-2DCE-7269-7E4B-AED9398BC44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C0E5E74-A214-D68A-EA11-EB1464061AC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lnSpcReduction="10000"/>
          </a:bodyPr>
          <a:lstStyle/>
          <a:p>
            <a:endParaRPr lang="es-ES_tradn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D0FF013-E0C3-BCEB-8AA8-88F254E429E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197C34A4-CF2D-4F69-A9CA-A1FB759735A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>
            <a:normAutofit lnSpcReduction="10000"/>
          </a:bodyPr>
          <a:lstStyle/>
          <a:p>
            <a:endParaRPr lang="es-ES_tradnl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8FAC6BF0-8281-F085-DCE8-01883B6E4EE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78EB68B8-BDB1-ABC1-D29F-0DDEEA458248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>
            <a:normAutofit lnSpcReduction="10000"/>
          </a:bodyPr>
          <a:lstStyle/>
          <a:p>
            <a:endParaRPr lang="es-ES_tradnl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3A114C6-C82E-E3F4-B3B0-503612B396CF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3C7F2B49-DDD7-7D77-316D-039DDBAFC022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>
            <a:normAutofit lnSpcReduction="10000"/>
          </a:bodyPr>
          <a:lstStyle/>
          <a:p>
            <a:endParaRPr lang="es-ES_tradnl" dirty="0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B5473A3C-F965-6565-8F68-337C7CB48320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D823F4DD-F5F0-31E1-FB1C-5D84F4876DC4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>
            <a:normAutofit lnSpcReduction="10000"/>
          </a:bodyPr>
          <a:lstStyle/>
          <a:p>
            <a:endParaRPr lang="es-ES_tradnl" dirty="0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9F7A4846-69BC-3500-AEFE-797A5A4C42CC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41B21CBA-ADF2-66E1-667E-ED6D783FD69A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>
            <a:normAutofit lnSpcReduction="10000"/>
          </a:bodyPr>
          <a:lstStyle/>
          <a:p>
            <a:endParaRPr lang="es-ES_tradnl" dirty="0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F0AE87A-1FD0-5E8D-BABF-26E5E3D371F6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5ED7ADF0-2220-0B4D-9151-CF5596ACCBDD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>
            <a:normAutofit lnSpcReduction="10000"/>
          </a:bodyPr>
          <a:lstStyle/>
          <a:p>
            <a:endParaRPr lang="es-ES_tradnl" dirty="0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D79D9422-4853-F917-4583-63197CAD715F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AF2CB2D8-846B-04AC-FCE9-ABBAB10069C6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>
            <a:normAutofit lnSpcReduction="10000"/>
          </a:bodyPr>
          <a:lstStyle/>
          <a:p>
            <a:endParaRPr lang="es-ES_tradnl" dirty="0"/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5EAFF239-BCF8-85C1-B010-5E63A66BEFE4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DBE684D6-4EDE-DB5F-75F1-5A1525544F8A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/>
        <p:txBody>
          <a:bodyPr>
            <a:normAutofit lnSpcReduction="10000"/>
          </a:bodyPr>
          <a:lstStyle/>
          <a:p>
            <a:endParaRPr lang="es-ES_tradnl" dirty="0"/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9FFA7271-2C2C-0833-C175-6B5E9FEFDD5C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440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8A3E883-4180-3CDD-E80A-B4D1768F234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2297CE2-E832-B2F9-E600-F368899F212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C2476410-92C5-1563-328E-CBC3DC55C1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0A4610D5-B2D0-3DF4-9F15-E6A2EE60B0A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C5015494-084C-8BA6-CC23-F980BD16BAD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5A6DA184-05F8-57B5-7DB1-2BC053E1D12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6BA89A98-F728-750C-7414-7B12189F4FF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696B4615-7F28-A13C-906D-66D5C44E778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1F421CF8-F5F9-0F50-8CAD-DDF86211163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96F74A12-4DB7-84EA-71FA-2459E28F71F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5A114893-7311-3BC5-EE27-19B9F675231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4F7A74F3-9289-451E-CA58-F330260E8690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953F23C6-65A6-261C-B22A-D79550B70F65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2802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FA1597A-A643-9D4C-428B-2C18A2442DA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lnSpcReduction="10000"/>
          </a:bodyPr>
          <a:lstStyle/>
          <a:p>
            <a:endParaRPr lang="es-ES_tradn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4D3EE94-9CF9-C364-1E43-46ACDC8B57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685430A-7FE7-381F-8C63-8B7C388BBB9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704FDC4-5B9E-B9B8-ACE5-B6AB5FEF7BD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 lnSpcReduction="10000"/>
          </a:bodyPr>
          <a:lstStyle/>
          <a:p>
            <a:endParaRPr lang="es-ES_tradnl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95DC91FD-97F4-5E4E-9C0E-D67C4099CBB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84C9041A-99DB-86BA-05D7-EE307E8E56B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 lnSpcReduction="10000"/>
          </a:bodyPr>
          <a:lstStyle/>
          <a:p>
            <a:endParaRPr lang="es-ES_tradnl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555E9F36-BDC8-0B3F-E94B-6DE255CF63E2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28B7389A-2A50-310A-2273-2013C24891F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>
            <a:normAutofit lnSpcReduction="10000"/>
          </a:bodyPr>
          <a:lstStyle/>
          <a:p>
            <a:endParaRPr lang="es-ES_tradnl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EF7068BD-E27E-5A1F-7B19-64DC4B2A1B00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B41BCC0B-0743-5CEA-91F0-B801DC423626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>
            <a:normAutofit lnSpcReduction="10000"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77714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9D2CF6B-6CCC-43E8-D4E5-EB2237C09A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3487" y="609869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b="1">
                <a:solidFill>
                  <a:srgbClr val="3A3A3A"/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es-ES_tradnl" sz="3600" dirty="0"/>
              <a:t>Colores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DB4A682-4EC7-4ECD-DC3B-FF5F9BCD3CF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91343" y="4994977"/>
            <a:ext cx="9209314" cy="46166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z="2400" b="1" dirty="0">
                <a:solidFill>
                  <a:srgbClr val="3211FF"/>
                </a:solidFill>
                <a:latin typeface="Century Gothic"/>
              </a:rPr>
              <a:t>¡Solo usa estos colores!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6DD5C05-6970-68E6-B691-CA76B2F1CDE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91343" y="5452294"/>
            <a:ext cx="9209314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_tradnl" dirty="0">
                <a:solidFill>
                  <a:srgbClr val="3A3A3A"/>
                </a:solidFill>
                <a:latin typeface="Century Gothic"/>
              </a:rPr>
              <a:t>Cada vez que usamos bien la marca, potenciamos lo que somos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6595CD8-A5AE-19E2-B1E0-250B031CD96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44690" y="1711653"/>
            <a:ext cx="1838028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3A3A3A"/>
                </a:solidFill>
                <a:latin typeface="Century Gothic" panose="020B0502020202020204" pitchFamily="34" charset="0"/>
              </a:rPr>
              <a:t>Títulos</a:t>
            </a:r>
            <a:endParaRPr lang="es-CO" dirty="0">
              <a:solidFill>
                <a:srgbClr val="3A3A3A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31DAD0EF-28F7-6B21-38D7-156B4F109FD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75193" y="2900672"/>
            <a:ext cx="1612339" cy="1274618"/>
          </a:xfrm>
          <a:prstGeom prst="roundRect">
            <a:avLst>
              <a:gd name="adj" fmla="val 10145"/>
            </a:avLst>
          </a:prstGeom>
          <a:solidFill>
            <a:srgbClr val="AFAB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3A3A3A"/>
              </a:solidFill>
            </a:endParaRP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57A3780E-FCA0-9B25-3814-8F900D3B903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57535" y="2900672"/>
            <a:ext cx="1612339" cy="1274618"/>
          </a:xfrm>
          <a:prstGeom prst="roundRect">
            <a:avLst>
              <a:gd name="adj" fmla="val 10145"/>
            </a:avLst>
          </a:prstGeom>
          <a:solidFill>
            <a:srgbClr val="221C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221C35"/>
              </a:solidFill>
            </a:endParaRP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4CB6A7E8-1893-EBC9-FB96-B67F7E2A9093}"/>
              </a:ext>
            </a:extLst>
          </p:cNvPr>
          <p:cNvCxnSpPr>
            <a:cxnSpLocks/>
          </p:cNvCxnSpPr>
          <p:nvPr/>
        </p:nvCxnSpPr>
        <p:spPr>
          <a:xfrm flipV="1">
            <a:off x="2563704" y="2266614"/>
            <a:ext cx="0" cy="492369"/>
          </a:xfrm>
          <a:prstGeom prst="straightConnector1">
            <a:avLst/>
          </a:prstGeom>
          <a:ln w="9525">
            <a:solidFill>
              <a:srgbClr val="AFABAB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FCA01859-679E-52E2-BAA3-B959E20230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392851" y="2900672"/>
            <a:ext cx="1612339" cy="1274618"/>
          </a:xfrm>
          <a:prstGeom prst="roundRect">
            <a:avLst>
              <a:gd name="adj" fmla="val 10145"/>
            </a:avLst>
          </a:prstGeom>
          <a:solidFill>
            <a:srgbClr val="321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bg2">
                  <a:lumMod val="75000"/>
                </a:schemeClr>
              </a:solidFill>
            </a:endParaRP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E869E0D8-C68F-CC03-41EC-AA6E9CE07616}"/>
              </a:ext>
            </a:extLst>
          </p:cNvPr>
          <p:cNvCxnSpPr>
            <a:cxnSpLocks/>
          </p:cNvCxnSpPr>
          <p:nvPr/>
        </p:nvCxnSpPr>
        <p:spPr>
          <a:xfrm flipV="1">
            <a:off x="4881362" y="2266614"/>
            <a:ext cx="0" cy="492369"/>
          </a:xfrm>
          <a:prstGeom prst="straightConnector1">
            <a:avLst/>
          </a:prstGeom>
          <a:ln w="9525">
            <a:solidFill>
              <a:srgbClr val="AFABAB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1A615801-48CE-54E5-444E-877C9DADD16D}"/>
              </a:ext>
            </a:extLst>
          </p:cNvPr>
          <p:cNvCxnSpPr>
            <a:cxnSpLocks/>
          </p:cNvCxnSpPr>
          <p:nvPr/>
        </p:nvCxnSpPr>
        <p:spPr>
          <a:xfrm flipV="1">
            <a:off x="7199020" y="2266614"/>
            <a:ext cx="0" cy="492369"/>
          </a:xfrm>
          <a:prstGeom prst="straightConnector1">
            <a:avLst/>
          </a:prstGeom>
          <a:ln w="9525">
            <a:solidFill>
              <a:srgbClr val="AFABAB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738A449-4183-9236-2E1F-3076CEB5D3B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88981" y="1711653"/>
            <a:ext cx="1584762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3A3A3A"/>
                </a:solidFill>
                <a:latin typeface="Century Gothic" panose="020B0502020202020204" pitchFamily="34" charset="0"/>
              </a:rPr>
              <a:t>Subtítulos</a:t>
            </a:r>
            <a:endParaRPr lang="es-CO" dirty="0">
              <a:solidFill>
                <a:srgbClr val="3A3A3A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6A420A76-6D99-B669-FC2F-8A9BFD4E23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822128" y="2900672"/>
            <a:ext cx="1612339" cy="1274618"/>
          </a:xfrm>
          <a:prstGeom prst="roundRect">
            <a:avLst>
              <a:gd name="adj" fmla="val 10145"/>
            </a:avLst>
          </a:prstGeom>
          <a:solidFill>
            <a:srgbClr val="3A3A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3211FF"/>
              </a:solidFill>
            </a:endParaRP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00F78BB3-08CE-554A-4EF7-D59708E5058B}"/>
              </a:ext>
            </a:extLst>
          </p:cNvPr>
          <p:cNvCxnSpPr>
            <a:cxnSpLocks/>
          </p:cNvCxnSpPr>
          <p:nvPr/>
        </p:nvCxnSpPr>
        <p:spPr>
          <a:xfrm flipV="1">
            <a:off x="9628297" y="2266614"/>
            <a:ext cx="0" cy="492369"/>
          </a:xfrm>
          <a:prstGeom prst="straightConnector1">
            <a:avLst/>
          </a:prstGeom>
          <a:ln w="9525">
            <a:solidFill>
              <a:srgbClr val="AFABAB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DB8C131-4BD5-24FD-0223-3B1B1054FC5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709283" y="1711653"/>
            <a:ext cx="1838028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3A3A3A"/>
                </a:solidFill>
                <a:latin typeface="Century Gothic" panose="020B0502020202020204" pitchFamily="34" charset="0"/>
              </a:rPr>
              <a:t>Texto</a:t>
            </a:r>
            <a:endParaRPr lang="es-CO" dirty="0">
              <a:solidFill>
                <a:srgbClr val="3A3A3A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2DA472D-37BA-CD71-4F56-4BFAD638AAA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06639" y="1434654"/>
            <a:ext cx="1584762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3A3A3A"/>
                </a:solidFill>
                <a:latin typeface="Century Gothic" panose="020B0502020202020204" pitchFamily="34" charset="0"/>
              </a:rPr>
              <a:t>Subtítulos / Para resaltar</a:t>
            </a:r>
            <a:endParaRPr lang="es-CO" dirty="0">
              <a:solidFill>
                <a:srgbClr val="3A3A3A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40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D5266A9-0F3B-6833-7565-F81AFE85758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38A398F-C56B-5131-D7B9-5CB25DA907D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9D5328B-3551-3458-CA5D-9717659188D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graphicFrame>
        <p:nvGraphicFramePr>
          <p:cNvPr id="5" name="Chart 10">
            <a:extLst>
              <a:ext uri="{FF2B5EF4-FFF2-40B4-BE49-F238E27FC236}">
                <a16:creationId xmlns:a16="http://schemas.microsoft.com/office/drawing/2014/main" id="{E8FE962D-DBCD-CC65-E6C9-A1EC211C46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0856267"/>
              </p:ext>
            </p:extLst>
          </p:nvPr>
        </p:nvGraphicFramePr>
        <p:xfrm>
          <a:off x="5298164" y="1621629"/>
          <a:ext cx="6612939" cy="4295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7647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EDDC517-B2DE-542E-7545-4070B0D4F79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D5E9DB7-EFFD-2F0A-C16A-4D76B1601D8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graphicFrame>
        <p:nvGraphicFramePr>
          <p:cNvPr id="4" name="Chart 10">
            <a:extLst>
              <a:ext uri="{FF2B5EF4-FFF2-40B4-BE49-F238E27FC236}">
                <a16:creationId xmlns:a16="http://schemas.microsoft.com/office/drawing/2014/main" id="{514A4586-D16B-840E-98A9-97B4C5FE06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57"/>
              </p:ext>
            </p:extLst>
          </p:nvPr>
        </p:nvGraphicFramePr>
        <p:xfrm>
          <a:off x="0" y="1426848"/>
          <a:ext cx="7195128" cy="4662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9975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ACA2E9E-5780-0364-65F0-D40C27E7D0D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>
              <a:solidFill>
                <a:schemeClr val="tx1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95A71B-343D-41E5-8BA1-CB52D931C6F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 fontScale="92500" lnSpcReduction="10000"/>
          </a:bodyPr>
          <a:lstStyle/>
          <a:p>
            <a:endParaRPr lang="es-ES_tradnl" dirty="0">
              <a:solidFill>
                <a:schemeClr val="tx1"/>
              </a:solidFill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BE921CF-2149-CEFA-BF15-4F8E11E08B9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D52F08A-ADE8-A4B8-5BE2-0F4A43816E1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B3C8F460-BC81-912F-FDA7-59C10EA8044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 fontScale="92500" lnSpcReduction="20000"/>
          </a:bodyPr>
          <a:lstStyle/>
          <a:p>
            <a:endParaRPr lang="es-ES_tradnl" dirty="0">
              <a:solidFill>
                <a:schemeClr val="tx1"/>
              </a:solidFill>
            </a:endParaRP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F6B5C3C3-6172-26E5-DBF6-4E3F64B42EF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>
            <a:normAutofit fontScale="92500" lnSpcReduction="10000"/>
          </a:bodyPr>
          <a:lstStyle/>
          <a:p>
            <a:endParaRPr lang="es-ES_trad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6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FBE028D-5E91-739B-1BD3-D079358A1CA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7BD053-5AEA-752F-2370-2EDA64A1B29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 lnSpcReduction="10000"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B2B267C-D016-3893-5286-144744D81E4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05743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F9FD9FA-4DD2-2C55-C878-7F77975008B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1F6CC3B-850F-F293-E580-A4575E23046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54E1C1F-0892-9C2D-422B-BC802F2DE5B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graphicFrame>
        <p:nvGraphicFramePr>
          <p:cNvPr id="5" name="Bagan 100">
            <a:extLst>
              <a:ext uri="{FF2B5EF4-FFF2-40B4-BE49-F238E27FC236}">
                <a16:creationId xmlns:a16="http://schemas.microsoft.com/office/drawing/2014/main" id="{691DC67B-B846-B494-DC34-29CF83303C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9897266"/>
              </p:ext>
            </p:extLst>
          </p:nvPr>
        </p:nvGraphicFramePr>
        <p:xfrm>
          <a:off x="6162642" y="2009561"/>
          <a:ext cx="4937183" cy="2734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98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CEA6DDE-1BD3-AF89-E70C-349BC05905B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93D16C-E9AA-AE14-0508-8A6DA6DB38A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D85D8F4-00AB-283B-3C16-568DFCD1E0C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graphicFrame>
        <p:nvGraphicFramePr>
          <p:cNvPr id="5" name="Bagan 100">
            <a:extLst>
              <a:ext uri="{FF2B5EF4-FFF2-40B4-BE49-F238E27FC236}">
                <a16:creationId xmlns:a16="http://schemas.microsoft.com/office/drawing/2014/main" id="{2AA6F2EF-320A-36CB-F288-FE6842897B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2805887"/>
              </p:ext>
            </p:extLst>
          </p:nvPr>
        </p:nvGraphicFramePr>
        <p:xfrm>
          <a:off x="889514" y="1533832"/>
          <a:ext cx="4729622" cy="2653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Bagan 100">
            <a:extLst>
              <a:ext uri="{FF2B5EF4-FFF2-40B4-BE49-F238E27FC236}">
                <a16:creationId xmlns:a16="http://schemas.microsoft.com/office/drawing/2014/main" id="{AD4F0426-728D-FC53-D691-5F9172DD47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2805887"/>
              </p:ext>
            </p:extLst>
          </p:nvPr>
        </p:nvGraphicFramePr>
        <p:xfrm>
          <a:off x="6420160" y="1533832"/>
          <a:ext cx="4729622" cy="2653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1410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022395A-8C88-0647-523A-B6001BE8177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41EA313-5EB5-8F64-5021-6AF637C5927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2B6E6CF-C06A-B6FF-658A-8B66F536642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graphicFrame>
        <p:nvGraphicFramePr>
          <p:cNvPr id="5" name="Chart 24">
            <a:extLst>
              <a:ext uri="{FF2B5EF4-FFF2-40B4-BE49-F238E27FC236}">
                <a16:creationId xmlns:a16="http://schemas.microsoft.com/office/drawing/2014/main" id="{37A08954-DB51-C1ED-3280-A8AB61CDBB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8362185"/>
              </p:ext>
            </p:extLst>
          </p:nvPr>
        </p:nvGraphicFramePr>
        <p:xfrm>
          <a:off x="6053717" y="1771328"/>
          <a:ext cx="5147684" cy="3220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0350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5BCDBBA-7211-9652-A771-8F460BDABC0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2A959EA-BF7B-E5EA-2892-53E13A7F561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graphicFrame>
        <p:nvGraphicFramePr>
          <p:cNvPr id="4" name="Chart 24">
            <a:extLst>
              <a:ext uri="{FF2B5EF4-FFF2-40B4-BE49-F238E27FC236}">
                <a16:creationId xmlns:a16="http://schemas.microsoft.com/office/drawing/2014/main" id="{B91545CE-D972-5D8C-4335-3E70FF07C6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640949"/>
              </p:ext>
            </p:extLst>
          </p:nvPr>
        </p:nvGraphicFramePr>
        <p:xfrm>
          <a:off x="206471" y="1492582"/>
          <a:ext cx="5014454" cy="3813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431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EFFDC90-C8E0-AA50-AC63-CFFB6663A9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EED884D-11F4-CCB7-E5B4-4C40904F19C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66F0FFA-BFB7-88D9-3E21-C1A825FB24F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482839E-6F5F-7EB0-FE7C-4AC332CFFD4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98F2D9E7-36FE-7B17-14EC-B5C57D110E5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95873F2-CA94-3B28-0DCD-D227466FC70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D32D9A38-371F-2446-E561-8EF77AABCE8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20" name="Google Shape;469;p25">
            <a:extLst>
              <a:ext uri="{FF2B5EF4-FFF2-40B4-BE49-F238E27FC236}">
                <a16:creationId xmlns:a16="http://schemas.microsoft.com/office/drawing/2014/main" id="{3A15015D-94D9-D781-8E47-53B7C08313EF}"/>
              </a:ext>
            </a:extLst>
          </p:cNvPr>
          <p:cNvSpPr>
            <a:spLocks/>
          </p:cNvSpPr>
          <p:nvPr/>
        </p:nvSpPr>
        <p:spPr>
          <a:xfrm>
            <a:off x="6848012" y="4758668"/>
            <a:ext cx="509622" cy="213373"/>
          </a:xfrm>
          <a:prstGeom prst="roundRect">
            <a:avLst>
              <a:gd name="adj" fmla="val 22829"/>
            </a:avLst>
          </a:prstGeom>
          <a:solidFill>
            <a:schemeClr val="accent2">
              <a:alpha val="99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ES_tradnl">
              <a:solidFill>
                <a:srgbClr val="6411DB"/>
              </a:solidFill>
              <a:latin typeface="Schibsted Grotesk"/>
              <a:ea typeface="Schibsted Grotesk"/>
              <a:cs typeface="Schibsted Grotesk"/>
              <a:sym typeface="Schibsted Grotesk"/>
            </a:endParaRPr>
          </a:p>
        </p:txBody>
      </p:sp>
      <p:sp>
        <p:nvSpPr>
          <p:cNvPr id="21" name="Google Shape;469;p25">
            <a:extLst>
              <a:ext uri="{FF2B5EF4-FFF2-40B4-BE49-F238E27FC236}">
                <a16:creationId xmlns:a16="http://schemas.microsoft.com/office/drawing/2014/main" id="{F4670882-6647-D4AB-034C-C7045B2A6F56}"/>
              </a:ext>
            </a:extLst>
          </p:cNvPr>
          <p:cNvSpPr>
            <a:spLocks/>
          </p:cNvSpPr>
          <p:nvPr/>
        </p:nvSpPr>
        <p:spPr>
          <a:xfrm>
            <a:off x="6848012" y="3253021"/>
            <a:ext cx="1349944" cy="213373"/>
          </a:xfrm>
          <a:prstGeom prst="roundRect">
            <a:avLst>
              <a:gd name="adj" fmla="val 22829"/>
            </a:avLst>
          </a:prstGeom>
          <a:solidFill>
            <a:schemeClr val="accent2">
              <a:alpha val="99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ES_tradnl">
              <a:solidFill>
                <a:srgbClr val="6411DB"/>
              </a:solidFill>
              <a:latin typeface="Schibsted Grotesk"/>
              <a:ea typeface="Schibsted Grotesk"/>
              <a:cs typeface="Schibsted Grotesk"/>
              <a:sym typeface="Schibsted Grotesk"/>
            </a:endParaRPr>
          </a:p>
        </p:txBody>
      </p:sp>
      <p:sp>
        <p:nvSpPr>
          <p:cNvPr id="22" name="Google Shape;469;p25">
            <a:extLst>
              <a:ext uri="{FF2B5EF4-FFF2-40B4-BE49-F238E27FC236}">
                <a16:creationId xmlns:a16="http://schemas.microsoft.com/office/drawing/2014/main" id="{A885D2F5-F169-AD3E-1CA3-98E5AB334975}"/>
              </a:ext>
            </a:extLst>
          </p:cNvPr>
          <p:cNvSpPr>
            <a:spLocks/>
          </p:cNvSpPr>
          <p:nvPr/>
        </p:nvSpPr>
        <p:spPr>
          <a:xfrm>
            <a:off x="6848012" y="1695832"/>
            <a:ext cx="1827066" cy="213373"/>
          </a:xfrm>
          <a:prstGeom prst="roundRect">
            <a:avLst>
              <a:gd name="adj" fmla="val 22829"/>
            </a:avLst>
          </a:prstGeom>
          <a:solidFill>
            <a:schemeClr val="accent2">
              <a:alpha val="99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ES_tradnl">
              <a:solidFill>
                <a:srgbClr val="6411DB"/>
              </a:solidFill>
              <a:latin typeface="Schibsted Grotesk"/>
              <a:ea typeface="Schibsted Grotesk"/>
              <a:cs typeface="Schibsted Grotesk"/>
              <a:sym typeface="Schibsted Grotesk"/>
            </a:endParaRP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DEFE545C-2616-740D-EAA4-77959917D1D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91108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5B21088-D780-B4B4-AD11-4DB333F5E05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8B6343-13D5-2BF5-D384-B5E1665F3F3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C10F75E-612F-A8B3-2BAB-9C40616C0BF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5F4C4C5-63D3-BB87-880F-06C075C9F47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F34F85F-C3B8-5DDB-990B-083CC12A96E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71534443-C406-CE49-0753-4F228F88D05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15996C61-0AB0-19BB-58FE-1FE1A9F06E8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CB078C9B-7F2B-789E-8DD7-3C90446CE00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10" name="Google Shape;469;p25">
            <a:extLst>
              <a:ext uri="{FF2B5EF4-FFF2-40B4-BE49-F238E27FC236}">
                <a16:creationId xmlns:a16="http://schemas.microsoft.com/office/drawing/2014/main" id="{4957A0F9-534C-0AAF-BEC5-2A64FFD027F0}"/>
              </a:ext>
            </a:extLst>
          </p:cNvPr>
          <p:cNvSpPr>
            <a:spLocks/>
          </p:cNvSpPr>
          <p:nvPr/>
        </p:nvSpPr>
        <p:spPr>
          <a:xfrm>
            <a:off x="4374413" y="5402928"/>
            <a:ext cx="509622" cy="216593"/>
          </a:xfrm>
          <a:prstGeom prst="roundRect">
            <a:avLst>
              <a:gd name="adj" fmla="val 22829"/>
            </a:avLst>
          </a:prstGeom>
          <a:solidFill>
            <a:schemeClr val="accent2">
              <a:alpha val="99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ES_tradnl">
              <a:solidFill>
                <a:srgbClr val="6411DB"/>
              </a:solidFill>
              <a:latin typeface="Schibsted Grotesk"/>
              <a:ea typeface="Schibsted Grotesk"/>
              <a:cs typeface="Schibsted Grotesk"/>
              <a:sym typeface="Schibsted Grotesk"/>
            </a:endParaRPr>
          </a:p>
        </p:txBody>
      </p:sp>
      <p:sp>
        <p:nvSpPr>
          <p:cNvPr id="11" name="Google Shape;469;p25">
            <a:extLst>
              <a:ext uri="{FF2B5EF4-FFF2-40B4-BE49-F238E27FC236}">
                <a16:creationId xmlns:a16="http://schemas.microsoft.com/office/drawing/2014/main" id="{2222DB51-4136-6098-323E-848F11BE4C7C}"/>
              </a:ext>
            </a:extLst>
          </p:cNvPr>
          <p:cNvSpPr>
            <a:spLocks/>
          </p:cNvSpPr>
          <p:nvPr/>
        </p:nvSpPr>
        <p:spPr>
          <a:xfrm>
            <a:off x="703486" y="4385551"/>
            <a:ext cx="1349944" cy="216803"/>
          </a:xfrm>
          <a:prstGeom prst="roundRect">
            <a:avLst>
              <a:gd name="adj" fmla="val 22829"/>
            </a:avLst>
          </a:prstGeom>
          <a:solidFill>
            <a:schemeClr val="accent2">
              <a:alpha val="99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ES_tradnl">
              <a:solidFill>
                <a:srgbClr val="6411DB"/>
              </a:solidFill>
              <a:latin typeface="Schibsted Grotesk"/>
              <a:ea typeface="Schibsted Grotesk"/>
              <a:cs typeface="Schibsted Grotesk"/>
              <a:sym typeface="Schibsted Grotesk"/>
            </a:endParaRPr>
          </a:p>
        </p:txBody>
      </p:sp>
      <p:sp>
        <p:nvSpPr>
          <p:cNvPr id="12" name="Google Shape;469;p25">
            <a:extLst>
              <a:ext uri="{FF2B5EF4-FFF2-40B4-BE49-F238E27FC236}">
                <a16:creationId xmlns:a16="http://schemas.microsoft.com/office/drawing/2014/main" id="{FA0E38DB-3539-8302-01FF-68CC21AD0DE1}"/>
              </a:ext>
            </a:extLst>
          </p:cNvPr>
          <p:cNvSpPr>
            <a:spLocks/>
          </p:cNvSpPr>
          <p:nvPr/>
        </p:nvSpPr>
        <p:spPr>
          <a:xfrm>
            <a:off x="8045343" y="4385551"/>
            <a:ext cx="1827066" cy="216803"/>
          </a:xfrm>
          <a:prstGeom prst="roundRect">
            <a:avLst>
              <a:gd name="adj" fmla="val 22829"/>
            </a:avLst>
          </a:prstGeom>
          <a:solidFill>
            <a:schemeClr val="accent2">
              <a:alpha val="99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ES_tradnl">
              <a:solidFill>
                <a:srgbClr val="6411DB"/>
              </a:solidFill>
              <a:latin typeface="Schibsted Grotesk"/>
              <a:ea typeface="Schibsted Grotesk"/>
              <a:cs typeface="Schibsted Grotesk"/>
              <a:sym typeface="Schibsted Grotesk"/>
            </a:endParaRPr>
          </a:p>
        </p:txBody>
      </p:sp>
    </p:spTree>
    <p:extLst>
      <p:ext uri="{BB962C8B-B14F-4D97-AF65-F5344CB8AC3E}">
        <p14:creationId xmlns:p14="http://schemas.microsoft.com/office/powerpoint/2010/main" val="161580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C3D5444-BCC3-CCAF-835C-8219099251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E23DF77-921F-D479-1859-2E977B3D1CD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42D6C28-E0DD-32DF-4C95-6220223843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46350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1730BF83-8FAB-DD85-03C2-A3B5E537AAB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423BD7B-06C1-1C03-FECB-57AA1189553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8AD4C32-39C7-1576-7053-E97EB41EC77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EFD2CEB-C29E-B053-E7B5-19B9F0A08BF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4341EEE3-B899-CB31-6A41-085760639E9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3565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EDEF216-20F9-FF7A-CD09-F8FA13DE206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2E980DF-DA3D-F6A3-E78F-3047E7D9C69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7EE72B57-07F3-42AE-8E6B-D8AD6E54A40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13EE1DE-F6CB-89F5-BBFE-0F90A75ED8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5623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95AB278-8D0E-CFAF-D6EB-1F0333FE990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D2CA509-ED8A-B0E1-042A-578B496B78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5FAE65D-8F5C-F1F7-8487-BBE3764636D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E02EB11A-8C08-F6F0-7B78-7AD9BD93872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1903231"/>
            <a:ext cx="5590573" cy="3571595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4564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C6702BA2-BFD4-9726-D320-2F94DD3602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FD3124-6CA6-5986-7291-A1BABF24344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1AA1886-45D5-DFDE-0D41-5A353C14480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0794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2576BEF1-C5ED-831F-AD23-18EFE5E793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CEA512A-0413-AD44-1EA7-BD4046693A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D983617-FEF1-C287-86DE-1A7FA72E202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7509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AADB24A-6150-A728-EFC0-FBF7C0DB19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F7635C4-548E-1CF0-0D32-A6B9B72FF58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45D6159-93C6-2DA1-8B1A-9B7750F29B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34935DB-B363-A4DB-FEB8-F1A4877BEC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49A70B5F-10E1-95B8-F515-2A4D7FE3669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3DD0968B-4C4B-AD60-9DE3-2EB76AA8FB5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20000"/>
          </a:bodyPr>
          <a:lstStyle/>
          <a:p>
            <a:endParaRPr lang="es-ES_tradnl"/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094EC990-EACE-D563-D43B-3CBC8A62180E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4739EEE9-2EBC-AC59-3F4A-D9A128F34A7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D3FD97BB-9AD1-41E0-E782-62DBCCA3616F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736230BB-7533-D3FA-CC3D-FBB5B488765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1742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6587C7F-9E86-8A30-6560-46511B9FFE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6E00235-2878-2B96-8062-227FE79C88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C959BD9-F9B9-2248-E9FE-747A8FB016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D3AFEDA-9FC1-0D81-924E-93D9423875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3F618863-65ED-B3D7-1123-6CC9AF6FE5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AD08AEE5-0953-7E3C-E772-157C9B444CE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20000"/>
          </a:bodyPr>
          <a:lstStyle/>
          <a:p>
            <a:endParaRPr lang="es-ES_tradnl"/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3111A689-CEDF-0FED-6441-266B70C6C23C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DBB92E68-D841-829D-5392-E4EE429D3D3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480F916B-607E-3883-8829-13517D0AD34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6528BE28-0941-4E34-BD42-AADC2CE3EE7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8388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8EC14CD-5F27-E1A8-30BB-49A26E2DE16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5908113-5431-5FDB-D881-8D2D922DDE7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28A35F7-C910-2A04-6227-C83C25880FF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B8059628-0849-03CE-AE73-ADAC1707A9D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0D0C3468-E241-380D-9942-9F55AC82971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2ACED56B-8DC0-7D52-75FE-B1FD9806CA6F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5B91E95-5DB6-6911-41B8-CD9692202A5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5CFE4FB7-0CC3-EC6F-F3D1-5CEF6B4CF3D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fontScale="92500" lnSpcReduction="20000"/>
          </a:bodyPr>
          <a:lstStyle/>
          <a:p>
            <a:endParaRPr lang="es-ES_tradnl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C6D874B1-AFBB-0BB2-3C40-B0D7A81EC4C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52A9AB59-4207-DEA6-2B92-589422B22FA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/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9898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E74F3BF-A284-3104-F25A-02C97B203FE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99637D5-6832-FAB8-060F-3A344AF01EC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835B36E-F772-4AB9-955A-3EAEC1F0E9F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289A308-6BA7-E41E-30C1-D46A5D71DDA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C3912A51-533B-6D20-3B98-0A5BA67B772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fontScale="92500" lnSpcReduction="20000"/>
          </a:bodyPr>
          <a:lstStyle/>
          <a:p>
            <a:endParaRPr lang="es-ES_tradnl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6582452C-5253-4BFA-5A66-B1608989F5C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10F171C1-C580-97DF-895F-6B1679A2139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E012CD2C-D956-40EF-D70B-6B46EFE9A00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7493E443-4D9B-6AA2-81AC-8DFCE3983EDD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6508F943-BD13-3450-8FB8-0B381D1CA42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/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1091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BDA978-0B4C-EFA5-9E9C-7F214F78CC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9F94DB2-576E-AB93-745C-FF9A65BB78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0979779-D873-EFE1-7CDF-BE5BB6C8E7E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B304B92-A723-5536-70EE-16C6CC3449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C1AED0ED-24BE-FA30-3890-C5C8A9AECD3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20000"/>
          </a:bodyPr>
          <a:lstStyle/>
          <a:p>
            <a:endParaRPr lang="es-ES_tradnl"/>
          </a:p>
        </p:txBody>
      </p:sp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B25E1827-A008-8432-DAE2-B3C1844618B0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AEE88963-CE1C-AB39-FD44-08A58D30A36D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9833D74C-9F04-697B-AE61-3E3288F2256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481B9F6E-C033-85C7-B928-A965D016776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8134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8C1A02C0-D87E-2851-3D35-701E1E8901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0256D9-3EC8-E76C-8ACF-A66401094A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58D5B3F-46A4-9BBD-534F-AAEE0A7231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53680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DFA3152-79CC-96C1-77A3-8E2170B001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9505B-7003-F174-AF36-1BA64BC9CF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BFA3E9D-B0F6-9807-CFB3-98140B70F5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308A6AD-904C-8C52-F75E-BC148973326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415C391-AF3C-551F-671E-0561551C148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20000"/>
          </a:bodyPr>
          <a:lstStyle/>
          <a:p>
            <a:endParaRPr lang="es-ES_tradnl"/>
          </a:p>
        </p:txBody>
      </p:sp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22F43797-F27C-D93F-AB7C-4C11D2AF8D07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AA23BBFE-9846-341B-010E-8514C09A7EB5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80B63A55-30F9-9F50-D221-531D8376A6C1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4657CBBD-3FE7-43C5-7E0E-0BC817F3B6E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/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7028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D78C415-44B9-A579-C60A-EBEFDB47364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8DA260D-8938-70B1-4336-7BFDE7E5BA7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3018209-C87E-35CF-0669-3F2FAEB8246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CB19946-AE34-DA32-F319-866C010F09E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CE014D4A-0BB3-FE7C-2531-E68BB6FCC9F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FAC42CE0-A90F-9F94-2EBF-2DADB95256C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E854F800-69F2-E507-B1F1-280EE87DA19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B2386794-8F51-2415-B83D-6D8EF755551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14F8C786-7C88-C83E-C216-1E286B925FC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03EDC5E0-F479-862D-0F36-63ECD8F0E15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1205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83928A7-20F7-1F97-25F1-4FE6EE0B96D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A44D5E-62B5-48F9-537A-C4D4236AB10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AB25541-7E1E-280B-7B3C-F5FB2442679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92A8E87-0541-CCFD-5E0E-3E2A6B7461C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003BEB59-487E-96C0-5D7F-D674F45C294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C3960259-67A1-8944-CE5C-CAE82E5C8E6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FA2ED9DE-5D45-ADD5-874F-6AD517FFF01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1E626DB0-2C2B-6AB9-1B7C-2E662DA22303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35CC6DA3-4F9A-B680-BAE1-48F2C1E79B1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7E87402D-2CD8-CBCE-965E-40D097D47A7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0609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3F43AA17-9BAA-2B95-C50B-1F7EF034D6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333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11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904E816F-A37A-48E4-C527-2D8C0A20E1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1782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AA777BD4-F8AB-75CA-47D6-71CF3E048F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9946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4E1C72-FDE7-07A4-E67E-F489B32F96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9691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3AF9A2F5-9E85-943F-EF7E-AB781CC0EF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4BEF5B5-E781-1C33-7C3B-D31C60C466C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noFill/>
        </p:spPr>
        <p:txBody>
          <a:bodyPr/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4F4A9D9-A82B-A46E-9514-ED713EE02CB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es-ES_tradn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A126524-7E41-F824-1EA1-7A31B2FB5D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98225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1F26F19-A9E9-20D1-4B7B-4646CD97BB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93994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Personalizados 1">
      <a:dk1>
        <a:srgbClr val="393939"/>
      </a:dk1>
      <a:lt1>
        <a:srgbClr val="FDFDFD"/>
      </a:lt1>
      <a:dk2>
        <a:srgbClr val="201C33"/>
      </a:dk2>
      <a:lt2>
        <a:srgbClr val="FDFDFD"/>
      </a:lt2>
      <a:accent1>
        <a:srgbClr val="AEAAAA"/>
      </a:accent1>
      <a:accent2>
        <a:srgbClr val="2E13F5"/>
      </a:accent2>
      <a:accent3>
        <a:srgbClr val="6B00E1"/>
      </a:accent3>
      <a:accent4>
        <a:srgbClr val="FDFDFD"/>
      </a:accent4>
      <a:accent5>
        <a:srgbClr val="000000"/>
      </a:accent5>
      <a:accent6>
        <a:srgbClr val="D9D4D4"/>
      </a:accent6>
      <a:hlink>
        <a:srgbClr val="2E13F5"/>
      </a:hlink>
      <a:folHlink>
        <a:srgbClr val="2E13F5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3931</TotalTime>
  <Words>156</Words>
  <Application>Microsoft Macintosh PowerPoint</Application>
  <PresentationFormat>Panorámica</PresentationFormat>
  <Paragraphs>27</Paragraphs>
  <Slides>66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66</vt:i4>
      </vt:variant>
    </vt:vector>
  </HeadingPairs>
  <TitlesOfParts>
    <vt:vector size="72" baseType="lpstr">
      <vt:lpstr>Arial</vt:lpstr>
      <vt:lpstr>Calibri</vt:lpstr>
      <vt:lpstr>Century Gothic</vt:lpstr>
      <vt:lpstr>Poppins SemiBold</vt:lpstr>
      <vt:lpstr>Schibsted Grotesk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MUHAMMAD HUDA MUTTAQIN(572096)</dc:creator>
  <cp:lastModifiedBy>Mariana Rodriguez Torres</cp:lastModifiedBy>
  <cp:revision>493</cp:revision>
  <dcterms:created xsi:type="dcterms:W3CDTF">2020-02-10T02:24:06Z</dcterms:created>
  <dcterms:modified xsi:type="dcterms:W3CDTF">2026-07-15T16:38:50Z</dcterms:modified>
</cp:coreProperties>
</file>